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Override PartName="/ppt/diagrams/quickStyle1.xml" ContentType="application/vnd.openxmlformats-officedocument.drawingml.diagramStyle+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diagrams/layout1.xml" ContentType="application/vnd.openxmlformats-officedocument.drawingml.diagram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diagrams/data1.xml" ContentType="application/vnd.openxmlformats-officedocument.drawingml.diagramData+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1"/>
  </p:notesMasterIdLst>
  <p:sldIdLst>
    <p:sldId id="257" r:id="rId2"/>
    <p:sldId id="268" r:id="rId3"/>
    <p:sldId id="269" r:id="rId4"/>
    <p:sldId id="283" r:id="rId5"/>
    <p:sldId id="282" r:id="rId6"/>
    <p:sldId id="262" r:id="rId7"/>
    <p:sldId id="273" r:id="rId8"/>
    <p:sldId id="274" r:id="rId9"/>
    <p:sldId id="275" r:id="rId10"/>
    <p:sldId id="277" r:id="rId11"/>
    <p:sldId id="266" r:id="rId12"/>
    <p:sldId id="265" r:id="rId13"/>
    <p:sldId id="285" r:id="rId14"/>
    <p:sldId id="286" r:id="rId15"/>
    <p:sldId id="287" r:id="rId16"/>
    <p:sldId id="288" r:id="rId17"/>
    <p:sldId id="289" r:id="rId18"/>
    <p:sldId id="290" r:id="rId19"/>
    <p:sldId id="291" r:id="rId20"/>
  </p:sldIdLst>
  <p:sldSz cx="9144000" cy="6858000" type="screen4x3"/>
  <p:notesSz cx="6858000" cy="9144000"/>
  <p:defaultTextStyle>
    <a:defPPr>
      <a:defRPr lang="en-GB"/>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73" d="100"/>
          <a:sy n="73" d="100"/>
        </p:scale>
        <p:origin x="-1296" y="-10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FD5F81D-422F-E54F-BC87-876E0003198B}" type="doc">
      <dgm:prSet loTypeId="urn:microsoft.com/office/officeart/2005/8/layout/cycle6" loCatId="cycle" qsTypeId="urn:microsoft.com/office/officeart/2005/8/quickstyle/simple4" qsCatId="simple" csTypeId="urn:microsoft.com/office/officeart/2005/8/colors/accent1_2" csCatId="accent1" phldr="1"/>
      <dgm:spPr/>
      <dgm:t>
        <a:bodyPr/>
        <a:lstStyle/>
        <a:p>
          <a:endParaRPr lang="en-US"/>
        </a:p>
      </dgm:t>
    </dgm:pt>
    <dgm:pt modelId="{83EDC8C9-5A78-B245-A0E2-01DB18B24795}">
      <dgm:prSet phldrT="[Text]"/>
      <dgm:spPr/>
      <dgm:t>
        <a:bodyPr/>
        <a:lstStyle/>
        <a:p>
          <a:pPr algn="ctr"/>
          <a:endParaRPr lang="en-US" dirty="0"/>
        </a:p>
      </dgm:t>
    </dgm:pt>
    <dgm:pt modelId="{5BB92A8D-F3AB-344F-9282-732243618D0A}" type="parTrans" cxnId="{57F27FDC-310A-9C4B-93F0-70EF7A0A9FF5}">
      <dgm:prSet/>
      <dgm:spPr/>
      <dgm:t>
        <a:bodyPr/>
        <a:lstStyle/>
        <a:p>
          <a:endParaRPr lang="en-US"/>
        </a:p>
      </dgm:t>
    </dgm:pt>
    <dgm:pt modelId="{CD39B7C5-CB63-C84E-ADC6-B4037C3D087C}" type="sibTrans" cxnId="{57F27FDC-310A-9C4B-93F0-70EF7A0A9FF5}">
      <dgm:prSet/>
      <dgm:spPr>
        <a:ln w="101600" cap="flat" cmpd="sng" algn="ctr">
          <a:solidFill>
            <a:schemeClr val="accent1">
              <a:hueOff val="0"/>
              <a:satOff val="0"/>
              <a:lumOff val="0"/>
            </a:schemeClr>
          </a:solidFill>
          <a:prstDash val="solid"/>
          <a:round/>
          <a:headEnd type="none" w="med" len="med"/>
          <a:tailEnd type="none" w="med" len="med"/>
        </a:ln>
      </dgm:spPr>
      <dgm:t>
        <a:bodyPr/>
        <a:lstStyle/>
        <a:p>
          <a:endParaRPr lang="en-US"/>
        </a:p>
      </dgm:t>
    </dgm:pt>
    <dgm:pt modelId="{D7F8A205-0635-7F43-968A-771A18987BE3}">
      <dgm:prSet phldrT="[Text]"/>
      <dgm:spPr/>
      <dgm:t>
        <a:bodyPr vert="vert270"/>
        <a:lstStyle/>
        <a:p>
          <a:endParaRPr lang="en-US" dirty="0"/>
        </a:p>
      </dgm:t>
    </dgm:pt>
    <dgm:pt modelId="{30110B22-4EA4-0446-88F3-036C1D374622}" type="parTrans" cxnId="{489B034F-45D3-E745-8397-6BEE77033D79}">
      <dgm:prSet/>
      <dgm:spPr/>
      <dgm:t>
        <a:bodyPr/>
        <a:lstStyle/>
        <a:p>
          <a:endParaRPr lang="en-US"/>
        </a:p>
      </dgm:t>
    </dgm:pt>
    <dgm:pt modelId="{CA9813BD-05F7-934F-A1BB-B29D374BFA43}" type="sibTrans" cxnId="{489B034F-45D3-E745-8397-6BEE77033D79}">
      <dgm:prSet/>
      <dgm:spPr>
        <a:ln w="101600" cap="flat" cmpd="sng" algn="ctr">
          <a:solidFill>
            <a:schemeClr val="accent1">
              <a:hueOff val="0"/>
              <a:satOff val="0"/>
              <a:lumOff val="0"/>
            </a:schemeClr>
          </a:solidFill>
          <a:prstDash val="solid"/>
          <a:round/>
          <a:headEnd type="none" w="med" len="med"/>
          <a:tailEnd type="none" w="med" len="med"/>
        </a:ln>
      </dgm:spPr>
      <dgm:t>
        <a:bodyPr/>
        <a:lstStyle/>
        <a:p>
          <a:endParaRPr lang="en-US"/>
        </a:p>
      </dgm:t>
    </dgm:pt>
    <dgm:pt modelId="{ABA294B4-CD9D-7F4E-96CA-B6DEF84F02E5}">
      <dgm:prSet phldrT="[Text]"/>
      <dgm:spPr/>
      <dgm:t>
        <a:bodyPr vert="vert"/>
        <a:lstStyle/>
        <a:p>
          <a:endParaRPr lang="en-US" dirty="0"/>
        </a:p>
      </dgm:t>
    </dgm:pt>
    <dgm:pt modelId="{B56B6AF6-F5B4-F748-AF54-0D46096A92DF}" type="parTrans" cxnId="{5A58A7CD-8EE6-5440-83F3-0A1623992CA8}">
      <dgm:prSet/>
      <dgm:spPr/>
      <dgm:t>
        <a:bodyPr/>
        <a:lstStyle/>
        <a:p>
          <a:endParaRPr lang="en-US"/>
        </a:p>
      </dgm:t>
    </dgm:pt>
    <dgm:pt modelId="{C05B8715-B3E2-5E49-8F2F-9EE0BBF9C2FD}" type="sibTrans" cxnId="{5A58A7CD-8EE6-5440-83F3-0A1623992CA8}">
      <dgm:prSet/>
      <dgm:spPr>
        <a:ln w="101600" cap="flat" cmpd="sng" algn="ctr">
          <a:solidFill>
            <a:schemeClr val="accent1">
              <a:hueOff val="0"/>
              <a:satOff val="0"/>
              <a:lumOff val="0"/>
            </a:schemeClr>
          </a:solidFill>
          <a:prstDash val="solid"/>
          <a:round/>
          <a:headEnd type="none" w="med" len="med"/>
          <a:tailEnd type="none" w="med" len="med"/>
        </a:ln>
      </dgm:spPr>
      <dgm:t>
        <a:bodyPr/>
        <a:lstStyle/>
        <a:p>
          <a:endParaRPr lang="en-US"/>
        </a:p>
      </dgm:t>
    </dgm:pt>
    <dgm:pt modelId="{3021D896-4930-6044-B214-7AA1F2C914E5}" type="pres">
      <dgm:prSet presAssocID="{DFD5F81D-422F-E54F-BC87-876E0003198B}" presName="cycle" presStyleCnt="0">
        <dgm:presLayoutVars>
          <dgm:dir/>
          <dgm:resizeHandles val="exact"/>
        </dgm:presLayoutVars>
      </dgm:prSet>
      <dgm:spPr/>
      <dgm:t>
        <a:bodyPr/>
        <a:lstStyle/>
        <a:p>
          <a:endParaRPr lang="en-US"/>
        </a:p>
      </dgm:t>
    </dgm:pt>
    <dgm:pt modelId="{7B0A80E3-9EB4-C843-85D8-499DCA7E969A}" type="pres">
      <dgm:prSet presAssocID="{83EDC8C9-5A78-B245-A0E2-01DB18B24795}" presName="node" presStyleLbl="node1" presStyleIdx="0" presStyleCnt="3" custScaleX="121920" custScaleY="94447" custRadScaleRad="82961" custRadScaleInc="-1635">
        <dgm:presLayoutVars>
          <dgm:bulletEnabled val="1"/>
        </dgm:presLayoutVars>
      </dgm:prSet>
      <dgm:spPr>
        <a:prstGeom prst="chevron">
          <a:avLst/>
        </a:prstGeom>
      </dgm:spPr>
      <dgm:t>
        <a:bodyPr/>
        <a:lstStyle/>
        <a:p>
          <a:endParaRPr lang="en-US"/>
        </a:p>
      </dgm:t>
    </dgm:pt>
    <dgm:pt modelId="{11FA0791-79F6-9446-A620-F8E84B97D5D0}" type="pres">
      <dgm:prSet presAssocID="{83EDC8C9-5A78-B245-A0E2-01DB18B24795}" presName="spNode" presStyleCnt="0"/>
      <dgm:spPr/>
    </dgm:pt>
    <dgm:pt modelId="{92A174E2-76AB-5449-BE4E-94C5B5817518}" type="pres">
      <dgm:prSet presAssocID="{CD39B7C5-CB63-C84E-ADC6-B4037C3D087C}" presName="sibTrans" presStyleLbl="sibTrans1D1" presStyleIdx="0" presStyleCnt="3"/>
      <dgm:spPr/>
      <dgm:t>
        <a:bodyPr/>
        <a:lstStyle/>
        <a:p>
          <a:endParaRPr lang="en-US"/>
        </a:p>
      </dgm:t>
    </dgm:pt>
    <dgm:pt modelId="{33959601-1CF6-0B4A-AF96-DAFB5DB833D4}" type="pres">
      <dgm:prSet presAssocID="{D7F8A205-0635-7F43-968A-771A18987BE3}" presName="node" presStyleLbl="node1" presStyleIdx="1" presStyleCnt="3" custAng="5400000" custScaleX="110748" custRadScaleRad="115383" custRadScaleInc="-24841">
        <dgm:presLayoutVars>
          <dgm:bulletEnabled val="1"/>
        </dgm:presLayoutVars>
      </dgm:prSet>
      <dgm:spPr>
        <a:prstGeom prst="chevron">
          <a:avLst/>
        </a:prstGeom>
      </dgm:spPr>
      <dgm:t>
        <a:bodyPr/>
        <a:lstStyle/>
        <a:p>
          <a:endParaRPr lang="en-US"/>
        </a:p>
      </dgm:t>
    </dgm:pt>
    <dgm:pt modelId="{F0CBF238-62CA-1F40-9CB9-4CD838546CEA}" type="pres">
      <dgm:prSet presAssocID="{D7F8A205-0635-7F43-968A-771A18987BE3}" presName="spNode" presStyleCnt="0"/>
      <dgm:spPr/>
    </dgm:pt>
    <dgm:pt modelId="{0C3C31C8-51A2-5F4B-BB3D-2A1FC110FDFF}" type="pres">
      <dgm:prSet presAssocID="{CA9813BD-05F7-934F-A1BB-B29D374BFA43}" presName="sibTrans" presStyleLbl="sibTrans1D1" presStyleIdx="1" presStyleCnt="3"/>
      <dgm:spPr/>
      <dgm:t>
        <a:bodyPr/>
        <a:lstStyle/>
        <a:p>
          <a:endParaRPr lang="en-US"/>
        </a:p>
      </dgm:t>
    </dgm:pt>
    <dgm:pt modelId="{F86308DA-8E19-6749-91EB-42B831553F63}" type="pres">
      <dgm:prSet presAssocID="{ABA294B4-CD9D-7F4E-96CA-B6DEF84F02E5}" presName="node" presStyleLbl="node1" presStyleIdx="2" presStyleCnt="3" custAng="16200000" custScaleX="114141" custRadScaleRad="106354" custRadScaleInc="28529">
        <dgm:presLayoutVars>
          <dgm:bulletEnabled val="1"/>
        </dgm:presLayoutVars>
      </dgm:prSet>
      <dgm:spPr>
        <a:prstGeom prst="chevron">
          <a:avLst/>
        </a:prstGeom>
      </dgm:spPr>
      <dgm:t>
        <a:bodyPr/>
        <a:lstStyle/>
        <a:p>
          <a:endParaRPr lang="en-US"/>
        </a:p>
      </dgm:t>
    </dgm:pt>
    <dgm:pt modelId="{BF1401C0-34C1-4048-A7A7-A22262E960EA}" type="pres">
      <dgm:prSet presAssocID="{ABA294B4-CD9D-7F4E-96CA-B6DEF84F02E5}" presName="spNode" presStyleCnt="0"/>
      <dgm:spPr/>
    </dgm:pt>
    <dgm:pt modelId="{2603CBB4-4FB2-4B45-A026-3F40E116B8B4}" type="pres">
      <dgm:prSet presAssocID="{C05B8715-B3E2-5E49-8F2F-9EE0BBF9C2FD}" presName="sibTrans" presStyleLbl="sibTrans1D1" presStyleIdx="2" presStyleCnt="3"/>
      <dgm:spPr/>
      <dgm:t>
        <a:bodyPr/>
        <a:lstStyle/>
        <a:p>
          <a:endParaRPr lang="en-US"/>
        </a:p>
      </dgm:t>
    </dgm:pt>
  </dgm:ptLst>
  <dgm:cxnLst>
    <dgm:cxn modelId="{489B034F-45D3-E745-8397-6BEE77033D79}" srcId="{DFD5F81D-422F-E54F-BC87-876E0003198B}" destId="{D7F8A205-0635-7F43-968A-771A18987BE3}" srcOrd="1" destOrd="0" parTransId="{30110B22-4EA4-0446-88F3-036C1D374622}" sibTransId="{CA9813BD-05F7-934F-A1BB-B29D374BFA43}"/>
    <dgm:cxn modelId="{83E74826-40F7-4748-805F-15E3C722C21C}" type="presOf" srcId="{CD39B7C5-CB63-C84E-ADC6-B4037C3D087C}" destId="{92A174E2-76AB-5449-BE4E-94C5B5817518}" srcOrd="0" destOrd="0" presId="urn:microsoft.com/office/officeart/2005/8/layout/cycle6"/>
    <dgm:cxn modelId="{22D6D418-2919-1C4C-BAD4-24515212A58C}" type="presOf" srcId="{CA9813BD-05F7-934F-A1BB-B29D374BFA43}" destId="{0C3C31C8-51A2-5F4B-BB3D-2A1FC110FDFF}" srcOrd="0" destOrd="0" presId="urn:microsoft.com/office/officeart/2005/8/layout/cycle6"/>
    <dgm:cxn modelId="{1A8C064D-608F-F447-A031-88A9108C5A65}" type="presOf" srcId="{83EDC8C9-5A78-B245-A0E2-01DB18B24795}" destId="{7B0A80E3-9EB4-C843-85D8-499DCA7E969A}" srcOrd="0" destOrd="0" presId="urn:microsoft.com/office/officeart/2005/8/layout/cycle6"/>
    <dgm:cxn modelId="{CC834795-B341-DF49-B271-C579E51DA8BD}" type="presOf" srcId="{DFD5F81D-422F-E54F-BC87-876E0003198B}" destId="{3021D896-4930-6044-B214-7AA1F2C914E5}" srcOrd="0" destOrd="0" presId="urn:microsoft.com/office/officeart/2005/8/layout/cycle6"/>
    <dgm:cxn modelId="{29CF1CE1-3E3E-5C43-94B3-6671E68126AD}" type="presOf" srcId="{D7F8A205-0635-7F43-968A-771A18987BE3}" destId="{33959601-1CF6-0B4A-AF96-DAFB5DB833D4}" srcOrd="0" destOrd="0" presId="urn:microsoft.com/office/officeart/2005/8/layout/cycle6"/>
    <dgm:cxn modelId="{BFFF9C7A-5FB9-D44C-B980-608B78876626}" type="presOf" srcId="{C05B8715-B3E2-5E49-8F2F-9EE0BBF9C2FD}" destId="{2603CBB4-4FB2-4B45-A026-3F40E116B8B4}" srcOrd="0" destOrd="0" presId="urn:microsoft.com/office/officeart/2005/8/layout/cycle6"/>
    <dgm:cxn modelId="{5A58A7CD-8EE6-5440-83F3-0A1623992CA8}" srcId="{DFD5F81D-422F-E54F-BC87-876E0003198B}" destId="{ABA294B4-CD9D-7F4E-96CA-B6DEF84F02E5}" srcOrd="2" destOrd="0" parTransId="{B56B6AF6-F5B4-F748-AF54-0D46096A92DF}" sibTransId="{C05B8715-B3E2-5E49-8F2F-9EE0BBF9C2FD}"/>
    <dgm:cxn modelId="{CC3AAD77-ACD8-8C40-AA7F-0D0FFB777332}" type="presOf" srcId="{ABA294B4-CD9D-7F4E-96CA-B6DEF84F02E5}" destId="{F86308DA-8E19-6749-91EB-42B831553F63}" srcOrd="0" destOrd="0" presId="urn:microsoft.com/office/officeart/2005/8/layout/cycle6"/>
    <dgm:cxn modelId="{57F27FDC-310A-9C4B-93F0-70EF7A0A9FF5}" srcId="{DFD5F81D-422F-E54F-BC87-876E0003198B}" destId="{83EDC8C9-5A78-B245-A0E2-01DB18B24795}" srcOrd="0" destOrd="0" parTransId="{5BB92A8D-F3AB-344F-9282-732243618D0A}" sibTransId="{CD39B7C5-CB63-C84E-ADC6-B4037C3D087C}"/>
    <dgm:cxn modelId="{C7F150A3-495D-F849-A436-6D194E8FEBE3}" type="presParOf" srcId="{3021D896-4930-6044-B214-7AA1F2C914E5}" destId="{7B0A80E3-9EB4-C843-85D8-499DCA7E969A}" srcOrd="0" destOrd="0" presId="urn:microsoft.com/office/officeart/2005/8/layout/cycle6"/>
    <dgm:cxn modelId="{DD8F4420-7F4A-C24B-9141-2787558D237F}" type="presParOf" srcId="{3021D896-4930-6044-B214-7AA1F2C914E5}" destId="{11FA0791-79F6-9446-A620-F8E84B97D5D0}" srcOrd="1" destOrd="0" presId="urn:microsoft.com/office/officeart/2005/8/layout/cycle6"/>
    <dgm:cxn modelId="{C9342894-880B-D249-8762-D0762EBEB172}" type="presParOf" srcId="{3021D896-4930-6044-B214-7AA1F2C914E5}" destId="{92A174E2-76AB-5449-BE4E-94C5B5817518}" srcOrd="2" destOrd="0" presId="urn:microsoft.com/office/officeart/2005/8/layout/cycle6"/>
    <dgm:cxn modelId="{09F90E32-412C-8D4C-8402-7FB8D7E6A34D}" type="presParOf" srcId="{3021D896-4930-6044-B214-7AA1F2C914E5}" destId="{33959601-1CF6-0B4A-AF96-DAFB5DB833D4}" srcOrd="3" destOrd="0" presId="urn:microsoft.com/office/officeart/2005/8/layout/cycle6"/>
    <dgm:cxn modelId="{B8F8EB50-40C4-6B48-934E-15BFE553A6D5}" type="presParOf" srcId="{3021D896-4930-6044-B214-7AA1F2C914E5}" destId="{F0CBF238-62CA-1F40-9CB9-4CD838546CEA}" srcOrd="4" destOrd="0" presId="urn:microsoft.com/office/officeart/2005/8/layout/cycle6"/>
    <dgm:cxn modelId="{097FA1B5-4471-2A48-9F4F-F2C59424F65F}" type="presParOf" srcId="{3021D896-4930-6044-B214-7AA1F2C914E5}" destId="{0C3C31C8-51A2-5F4B-BB3D-2A1FC110FDFF}" srcOrd="5" destOrd="0" presId="urn:microsoft.com/office/officeart/2005/8/layout/cycle6"/>
    <dgm:cxn modelId="{34A15009-E44E-F74A-9EA4-6F8F3E4F53E0}" type="presParOf" srcId="{3021D896-4930-6044-B214-7AA1F2C914E5}" destId="{F86308DA-8E19-6749-91EB-42B831553F63}" srcOrd="6" destOrd="0" presId="urn:microsoft.com/office/officeart/2005/8/layout/cycle6"/>
    <dgm:cxn modelId="{BEE9EFC7-FF01-E947-84D2-C8F306D4CBC2}" type="presParOf" srcId="{3021D896-4930-6044-B214-7AA1F2C914E5}" destId="{BF1401C0-34C1-4048-A7A7-A22262E960EA}" srcOrd="7" destOrd="0" presId="urn:microsoft.com/office/officeart/2005/8/layout/cycle6"/>
    <dgm:cxn modelId="{A93064C6-63B4-B541-B459-A44CDAF4741F}" type="presParOf" srcId="{3021D896-4930-6044-B214-7AA1F2C914E5}" destId="{2603CBB4-4FB2-4B45-A026-3F40E116B8B4}" srcOrd="8" destOrd="0" presId="urn:microsoft.com/office/officeart/2005/8/layout/cycle6"/>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7B0A80E3-9EB4-C843-85D8-499DCA7E969A}">
      <dsp:nvSpPr>
        <dsp:cNvPr id="0" name=""/>
        <dsp:cNvSpPr/>
      </dsp:nvSpPr>
      <dsp:spPr>
        <a:xfrm>
          <a:off x="1592422" y="297242"/>
          <a:ext cx="2302616" cy="1159439"/>
        </a:xfrm>
        <a:prstGeom prst="chevron">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201930" tIns="201930" rIns="201930" bIns="201930" numCol="1" spcCol="1270" anchor="ctr" anchorCtr="0">
          <a:noAutofit/>
        </a:bodyPr>
        <a:lstStyle/>
        <a:p>
          <a:pPr lvl="0" algn="ctr" defTabSz="2355850">
            <a:lnSpc>
              <a:spcPct val="90000"/>
            </a:lnSpc>
            <a:spcBef>
              <a:spcPct val="0"/>
            </a:spcBef>
            <a:spcAft>
              <a:spcPct val="35000"/>
            </a:spcAft>
          </a:pPr>
          <a:endParaRPr lang="en-US" sz="5300" kern="1200" dirty="0"/>
        </a:p>
      </dsp:txBody>
      <dsp:txXfrm>
        <a:off x="1592422" y="297242"/>
        <a:ext cx="2302616" cy="1159439"/>
      </dsp:txXfrm>
    </dsp:sp>
    <dsp:sp modelId="{92A174E2-76AB-5449-BE4E-94C5B5817518}">
      <dsp:nvSpPr>
        <dsp:cNvPr id="0" name=""/>
        <dsp:cNvSpPr/>
      </dsp:nvSpPr>
      <dsp:spPr>
        <a:xfrm>
          <a:off x="835632" y="1253533"/>
          <a:ext cx="3271581" cy="3271581"/>
        </a:xfrm>
        <a:custGeom>
          <a:avLst/>
          <a:gdLst/>
          <a:ahLst/>
          <a:cxnLst/>
          <a:rect l="0" t="0" r="0" b="0"/>
          <a:pathLst>
            <a:path>
              <a:moveTo>
                <a:pt x="2434816" y="208425"/>
              </a:moveTo>
              <a:arcTo wR="1635790" hR="1635790" stAng="17954381" swAng="2282576"/>
            </a:path>
          </a:pathLst>
        </a:custGeom>
        <a:noFill/>
        <a:ln w="101600" cap="flat" cmpd="sng" algn="ctr">
          <a:solidFill>
            <a:schemeClr val="accent1">
              <a:hueOff val="0"/>
              <a:satOff val="0"/>
              <a:lumOff val="0"/>
            </a:schemeClr>
          </a:solidFill>
          <a:prstDash val="solid"/>
          <a:round/>
          <a:headEnd type="none" w="med" len="med"/>
          <a:tailEnd type="none" w="med" len="med"/>
        </a:ln>
        <a:effectLst/>
      </dsp:spPr>
      <dsp:style>
        <a:lnRef idx="1">
          <a:scrgbClr r="0" g="0" b="0"/>
        </a:lnRef>
        <a:fillRef idx="0">
          <a:scrgbClr r="0" g="0" b="0"/>
        </a:fillRef>
        <a:effectRef idx="0">
          <a:scrgbClr r="0" g="0" b="0"/>
        </a:effectRef>
        <a:fontRef idx="minor"/>
      </dsp:style>
    </dsp:sp>
    <dsp:sp modelId="{33959601-1CF6-0B4A-AF96-DAFB5DB833D4}">
      <dsp:nvSpPr>
        <dsp:cNvPr id="0" name=""/>
        <dsp:cNvSpPr/>
      </dsp:nvSpPr>
      <dsp:spPr>
        <a:xfrm rot="5400000">
          <a:off x="3486292" y="2267643"/>
          <a:ext cx="2091618" cy="1227608"/>
        </a:xfrm>
        <a:prstGeom prst="chevron">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vert270" wrap="square" lIns="152400" tIns="152400" rIns="152400" bIns="152400" numCol="1" spcCol="1270" anchor="ctr" anchorCtr="0">
          <a:noAutofit/>
        </a:bodyPr>
        <a:lstStyle/>
        <a:p>
          <a:pPr lvl="0" algn="ctr" defTabSz="1778000">
            <a:lnSpc>
              <a:spcPct val="90000"/>
            </a:lnSpc>
            <a:spcBef>
              <a:spcPct val="0"/>
            </a:spcBef>
            <a:spcAft>
              <a:spcPct val="35000"/>
            </a:spcAft>
          </a:pPr>
          <a:endParaRPr lang="en-US" sz="4000" kern="1200" dirty="0"/>
        </a:p>
      </dsp:txBody>
      <dsp:txXfrm rot="5400000">
        <a:off x="3486292" y="2267643"/>
        <a:ext cx="2091618" cy="1227608"/>
      </dsp:txXfrm>
    </dsp:sp>
    <dsp:sp modelId="{0C3C31C8-51A2-5F4B-BB3D-2A1FC110FDFF}">
      <dsp:nvSpPr>
        <dsp:cNvPr id="0" name=""/>
        <dsp:cNvSpPr/>
      </dsp:nvSpPr>
      <dsp:spPr>
        <a:xfrm>
          <a:off x="1212958" y="885941"/>
          <a:ext cx="3271581" cy="3271581"/>
        </a:xfrm>
        <a:custGeom>
          <a:avLst/>
          <a:gdLst/>
          <a:ahLst/>
          <a:cxnLst/>
          <a:rect l="0" t="0" r="0" b="0"/>
          <a:pathLst>
            <a:path>
              <a:moveTo>
                <a:pt x="2934137" y="2630833"/>
              </a:moveTo>
              <a:arcTo wR="1635790" hR="1635790" stAng="2247976" swAng="6541221"/>
            </a:path>
          </a:pathLst>
        </a:custGeom>
        <a:noFill/>
        <a:ln w="101600" cap="flat" cmpd="sng" algn="ctr">
          <a:solidFill>
            <a:schemeClr val="accent1">
              <a:hueOff val="0"/>
              <a:satOff val="0"/>
              <a:lumOff val="0"/>
            </a:schemeClr>
          </a:solidFill>
          <a:prstDash val="solid"/>
          <a:round/>
          <a:headEnd type="none" w="med" len="med"/>
          <a:tailEnd type="none" w="med" len="med"/>
        </a:ln>
        <a:effectLst/>
      </dsp:spPr>
      <dsp:style>
        <a:lnRef idx="1">
          <a:scrgbClr r="0" g="0" b="0"/>
        </a:lnRef>
        <a:fillRef idx="0">
          <a:scrgbClr r="0" g="0" b="0"/>
        </a:fillRef>
        <a:effectRef idx="0">
          <a:scrgbClr r="0" g="0" b="0"/>
        </a:effectRef>
        <a:fontRef idx="minor"/>
      </dsp:style>
    </dsp:sp>
    <dsp:sp modelId="{F86308DA-8E19-6749-91EB-42B831553F63}">
      <dsp:nvSpPr>
        <dsp:cNvPr id="0" name=""/>
        <dsp:cNvSpPr/>
      </dsp:nvSpPr>
      <dsp:spPr>
        <a:xfrm rot="16200000">
          <a:off x="32397" y="2174706"/>
          <a:ext cx="2155699" cy="1227608"/>
        </a:xfrm>
        <a:prstGeom prst="chevron">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vert" wrap="square" lIns="163830" tIns="163830" rIns="163830" bIns="163830" numCol="1" spcCol="1270" anchor="ctr" anchorCtr="0">
          <a:noAutofit/>
        </a:bodyPr>
        <a:lstStyle/>
        <a:p>
          <a:pPr lvl="0" algn="ctr" defTabSz="1911350">
            <a:lnSpc>
              <a:spcPct val="90000"/>
            </a:lnSpc>
            <a:spcBef>
              <a:spcPct val="0"/>
            </a:spcBef>
            <a:spcAft>
              <a:spcPct val="35000"/>
            </a:spcAft>
          </a:pPr>
          <a:endParaRPr lang="en-US" sz="4300" kern="1200" dirty="0"/>
        </a:p>
      </dsp:txBody>
      <dsp:txXfrm rot="16200000">
        <a:off x="32397" y="2174706"/>
        <a:ext cx="2155699" cy="1227608"/>
      </dsp:txXfrm>
    </dsp:sp>
    <dsp:sp modelId="{2603CBB4-4FB2-4B45-A026-3F40E116B8B4}">
      <dsp:nvSpPr>
        <dsp:cNvPr id="0" name=""/>
        <dsp:cNvSpPr/>
      </dsp:nvSpPr>
      <dsp:spPr>
        <a:xfrm>
          <a:off x="1496399" y="1197343"/>
          <a:ext cx="3271581" cy="3271581"/>
        </a:xfrm>
        <a:custGeom>
          <a:avLst/>
          <a:gdLst/>
          <a:ahLst/>
          <a:cxnLst/>
          <a:rect l="0" t="0" r="0" b="0"/>
          <a:pathLst>
            <a:path>
              <a:moveTo>
                <a:pt x="142191" y="968728"/>
              </a:moveTo>
              <a:arcTo wR="1635790" hR="1635790" stAng="12243972" swAng="1973855"/>
            </a:path>
          </a:pathLst>
        </a:custGeom>
        <a:noFill/>
        <a:ln w="101600" cap="flat" cmpd="sng" algn="ctr">
          <a:solidFill>
            <a:schemeClr val="accent1">
              <a:hueOff val="0"/>
              <a:satOff val="0"/>
              <a:lumOff val="0"/>
            </a:schemeClr>
          </a:solidFill>
          <a:prstDash val="solid"/>
          <a:round/>
          <a:headEnd type="none" w="med" len="med"/>
          <a:tailEnd type="none" w="med" len="med"/>
        </a:ln>
        <a:effectLst/>
      </dsp:spPr>
      <dsp:style>
        <a:lnRef idx="1">
          <a:scrgbClr r="0" g="0" b="0"/>
        </a:lnRef>
        <a:fillRef idx="0">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cycle6">
  <dgm:title val=""/>
  <dgm:desc val=""/>
  <dgm:catLst>
    <dgm:cat type="cycle" pri="4000"/>
    <dgm:cat type="relationship" pri="24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param type="endSty" val="noArr"/>
              </dgm:alg>
              <dgm:shape xmlns:r="http://schemas.openxmlformats.org/officeDocument/2006/relationships" type="conn" r:blip="">
                <dgm:adjLst/>
              </dgm:shape>
              <dgm:presOf axis="self"/>
              <dgm:constrLst>
                <dgm:constr type="h" refType="w" fact="0.65"/>
                <dgm:constr type="connDist"/>
                <dgm:constr type="begPad" refType="connDist" fact="0.01"/>
                <dgm:constr type="endPad" refType="connDist" fact="0.01"/>
              </dgm:constrLst>
              <dgm:ruleLst/>
            </dgm:layoutNode>
          </dgm:forEach>
        </dgm:if>
        <dgm:else name="Name16"/>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89F8B61-DAA7-4A46-A7D9-73C889CF2CC9}" type="datetimeFigureOut">
              <a:rPr lang="en-GB" smtClean="0"/>
              <a:pPr/>
              <a:t>16/12/2010</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CA" smtClean="0"/>
              <a:t>Click to edit Master text styles</a:t>
            </a:r>
          </a:p>
          <a:p>
            <a:pPr lvl="1"/>
            <a:r>
              <a:rPr lang="en-CA" smtClean="0"/>
              <a:t>Second level</a:t>
            </a:r>
          </a:p>
          <a:p>
            <a:pPr lvl="2"/>
            <a:r>
              <a:rPr lang="en-CA" smtClean="0"/>
              <a:t>Third level</a:t>
            </a:r>
          </a:p>
          <a:p>
            <a:pPr lvl="3"/>
            <a:r>
              <a:rPr lang="en-CA" smtClean="0"/>
              <a:t>Fourth level</a:t>
            </a:r>
          </a:p>
          <a:p>
            <a:pPr lvl="4"/>
            <a:r>
              <a:rPr lang="en-CA" smtClean="0"/>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3C5B482-3406-FE4A-B641-AA011A211025}" type="slidenum">
              <a:rPr lang="en-GB" smtClean="0"/>
              <a:pPr/>
              <a:t>‹#›</a:t>
            </a:fld>
            <a:endParaRPr lang="en-GB"/>
          </a:p>
        </p:txBody>
      </p:sp>
    </p:spTree>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CA"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CA" smtClean="0"/>
              <a:t>Click to edit Master subtitle style</a:t>
            </a:r>
            <a:endParaRPr lang="en-GB"/>
          </a:p>
        </p:txBody>
      </p:sp>
      <p:sp>
        <p:nvSpPr>
          <p:cNvPr id="4" name="Date Placeholder 3"/>
          <p:cNvSpPr>
            <a:spLocks noGrp="1"/>
          </p:cNvSpPr>
          <p:nvPr>
            <p:ph type="dt" sz="half" idx="10"/>
          </p:nvPr>
        </p:nvSpPr>
        <p:spPr/>
        <p:txBody>
          <a:bodyPr/>
          <a:lstStyle/>
          <a:p>
            <a:fld id="{D3DEB127-4170-7D44-8911-2118477DE97E}" type="datetimeFigureOut">
              <a:rPr lang="en-GB" smtClean="0"/>
              <a:pPr/>
              <a:t>16/12/2010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71B67F03-7FA2-4349-8878-6E0C67DA3A13}" type="slidenum">
              <a:rPr lang="en-GB" smtClean="0"/>
              <a:pPr/>
              <a:t>‹#›</a:t>
            </a:fld>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CA" smtClean="0"/>
              <a:t>Click to edit Master text styles</a:t>
            </a:r>
          </a:p>
          <a:p>
            <a:pPr lvl="1"/>
            <a:r>
              <a:rPr lang="en-CA" smtClean="0"/>
              <a:t>Second level</a:t>
            </a:r>
          </a:p>
          <a:p>
            <a:pPr lvl="2"/>
            <a:r>
              <a:rPr lang="en-CA" smtClean="0"/>
              <a:t>Third level</a:t>
            </a:r>
          </a:p>
          <a:p>
            <a:pPr lvl="3"/>
            <a:r>
              <a:rPr lang="en-CA" smtClean="0"/>
              <a:t>Fourth level</a:t>
            </a:r>
          </a:p>
          <a:p>
            <a:pPr lvl="4"/>
            <a:r>
              <a:rPr lang="en-CA" smtClean="0"/>
              <a:t>Fifth level</a:t>
            </a:r>
            <a:endParaRPr lang="en-GB"/>
          </a:p>
        </p:txBody>
      </p:sp>
      <p:sp>
        <p:nvSpPr>
          <p:cNvPr id="4" name="Date Placeholder 3"/>
          <p:cNvSpPr>
            <a:spLocks noGrp="1"/>
          </p:cNvSpPr>
          <p:nvPr>
            <p:ph type="dt" sz="half" idx="10"/>
          </p:nvPr>
        </p:nvSpPr>
        <p:spPr/>
        <p:txBody>
          <a:bodyPr/>
          <a:lstStyle/>
          <a:p>
            <a:fld id="{D3DEB127-4170-7D44-8911-2118477DE97E}" type="datetimeFigureOut">
              <a:rPr lang="en-GB" smtClean="0"/>
              <a:pPr/>
              <a:t>16/12/2010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71B67F03-7FA2-4349-8878-6E0C67DA3A13}" type="slidenum">
              <a:rPr lang="en-GB" smtClean="0"/>
              <a:pPr/>
              <a:t>‹#›</a:t>
            </a:fld>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CA" smtClean="0"/>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CA" smtClean="0"/>
              <a:t>Click to edit Master text styles</a:t>
            </a:r>
          </a:p>
          <a:p>
            <a:pPr lvl="1"/>
            <a:r>
              <a:rPr lang="en-CA" smtClean="0"/>
              <a:t>Second level</a:t>
            </a:r>
          </a:p>
          <a:p>
            <a:pPr lvl="2"/>
            <a:r>
              <a:rPr lang="en-CA" smtClean="0"/>
              <a:t>Third level</a:t>
            </a:r>
          </a:p>
          <a:p>
            <a:pPr lvl="3"/>
            <a:r>
              <a:rPr lang="en-CA" smtClean="0"/>
              <a:t>Fourth level</a:t>
            </a:r>
          </a:p>
          <a:p>
            <a:pPr lvl="4"/>
            <a:r>
              <a:rPr lang="en-CA" smtClean="0"/>
              <a:t>Fifth level</a:t>
            </a:r>
            <a:endParaRPr lang="en-GB"/>
          </a:p>
        </p:txBody>
      </p:sp>
      <p:sp>
        <p:nvSpPr>
          <p:cNvPr id="4" name="Date Placeholder 3"/>
          <p:cNvSpPr>
            <a:spLocks noGrp="1"/>
          </p:cNvSpPr>
          <p:nvPr>
            <p:ph type="dt" sz="half" idx="10"/>
          </p:nvPr>
        </p:nvSpPr>
        <p:spPr/>
        <p:txBody>
          <a:bodyPr/>
          <a:lstStyle/>
          <a:p>
            <a:fld id="{D3DEB127-4170-7D44-8911-2118477DE97E}" type="datetimeFigureOut">
              <a:rPr lang="en-GB" smtClean="0"/>
              <a:pPr/>
              <a:t>16/12/2010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71B67F03-7FA2-4349-8878-6E0C67DA3A13}" type="slidenum">
              <a:rPr lang="en-GB" smtClean="0"/>
              <a:pPr/>
              <a:t>‹#›</a:t>
            </a:fld>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smtClean="0"/>
              <a:t>Click to edit Master title style</a:t>
            </a:r>
            <a:endParaRPr lang="en-GB"/>
          </a:p>
        </p:txBody>
      </p:sp>
      <p:sp>
        <p:nvSpPr>
          <p:cNvPr id="3" name="Content Placeholder 2"/>
          <p:cNvSpPr>
            <a:spLocks noGrp="1"/>
          </p:cNvSpPr>
          <p:nvPr>
            <p:ph idx="1"/>
          </p:nvPr>
        </p:nvSpPr>
        <p:spPr/>
        <p:txBody>
          <a:bodyPr/>
          <a:lstStyle/>
          <a:p>
            <a:pPr lvl="0"/>
            <a:r>
              <a:rPr lang="en-CA" smtClean="0"/>
              <a:t>Click to edit Master text styles</a:t>
            </a:r>
          </a:p>
          <a:p>
            <a:pPr lvl="1"/>
            <a:r>
              <a:rPr lang="en-CA" smtClean="0"/>
              <a:t>Second level</a:t>
            </a:r>
          </a:p>
          <a:p>
            <a:pPr lvl="2"/>
            <a:r>
              <a:rPr lang="en-CA" smtClean="0"/>
              <a:t>Third level</a:t>
            </a:r>
          </a:p>
          <a:p>
            <a:pPr lvl="3"/>
            <a:r>
              <a:rPr lang="en-CA" smtClean="0"/>
              <a:t>Fourth level</a:t>
            </a:r>
          </a:p>
          <a:p>
            <a:pPr lvl="4"/>
            <a:r>
              <a:rPr lang="en-CA" smtClean="0"/>
              <a:t>Fifth level</a:t>
            </a:r>
            <a:endParaRPr lang="en-GB"/>
          </a:p>
        </p:txBody>
      </p:sp>
      <p:sp>
        <p:nvSpPr>
          <p:cNvPr id="4" name="Date Placeholder 3"/>
          <p:cNvSpPr>
            <a:spLocks noGrp="1"/>
          </p:cNvSpPr>
          <p:nvPr>
            <p:ph type="dt" sz="half" idx="10"/>
          </p:nvPr>
        </p:nvSpPr>
        <p:spPr/>
        <p:txBody>
          <a:bodyPr/>
          <a:lstStyle/>
          <a:p>
            <a:fld id="{D3DEB127-4170-7D44-8911-2118477DE97E}" type="datetimeFigureOut">
              <a:rPr lang="en-GB" smtClean="0"/>
              <a:pPr/>
              <a:t>16/12/2010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71B67F03-7FA2-4349-8878-6E0C67DA3A13}" type="slidenum">
              <a:rPr lang="en-GB" smtClean="0"/>
              <a:pPr/>
              <a:t>‹#›</a:t>
            </a:fld>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CA"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CA" smtClean="0"/>
              <a:t>Click to edit Master text styles</a:t>
            </a:r>
          </a:p>
        </p:txBody>
      </p:sp>
      <p:sp>
        <p:nvSpPr>
          <p:cNvPr id="4" name="Date Placeholder 3"/>
          <p:cNvSpPr>
            <a:spLocks noGrp="1"/>
          </p:cNvSpPr>
          <p:nvPr>
            <p:ph type="dt" sz="half" idx="10"/>
          </p:nvPr>
        </p:nvSpPr>
        <p:spPr/>
        <p:txBody>
          <a:bodyPr/>
          <a:lstStyle/>
          <a:p>
            <a:fld id="{D3DEB127-4170-7D44-8911-2118477DE97E}" type="datetimeFigureOut">
              <a:rPr lang="en-GB" smtClean="0"/>
              <a:pPr/>
              <a:t>16/12/2010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71B67F03-7FA2-4349-8878-6E0C67DA3A13}" type="slidenum">
              <a:rPr lang="en-GB" smtClean="0"/>
              <a:pPr/>
              <a:t>‹#›</a:t>
            </a:fld>
            <a:endParaRPr lang="en-GB"/>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smtClean="0"/>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CA" smtClean="0"/>
              <a:t>Click to edit Master text styles</a:t>
            </a:r>
          </a:p>
          <a:p>
            <a:pPr lvl="1"/>
            <a:r>
              <a:rPr lang="en-CA" smtClean="0"/>
              <a:t>Second level</a:t>
            </a:r>
          </a:p>
          <a:p>
            <a:pPr lvl="2"/>
            <a:r>
              <a:rPr lang="en-CA" smtClean="0"/>
              <a:t>Third level</a:t>
            </a:r>
          </a:p>
          <a:p>
            <a:pPr lvl="3"/>
            <a:r>
              <a:rPr lang="en-CA" smtClean="0"/>
              <a:t>Fourth level</a:t>
            </a:r>
          </a:p>
          <a:p>
            <a:pPr lvl="4"/>
            <a:r>
              <a:rPr lang="en-CA" smtClean="0"/>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CA" smtClean="0"/>
              <a:t>Click to edit Master text styles</a:t>
            </a:r>
          </a:p>
          <a:p>
            <a:pPr lvl="1"/>
            <a:r>
              <a:rPr lang="en-CA" smtClean="0"/>
              <a:t>Second level</a:t>
            </a:r>
          </a:p>
          <a:p>
            <a:pPr lvl="2"/>
            <a:r>
              <a:rPr lang="en-CA" smtClean="0"/>
              <a:t>Third level</a:t>
            </a:r>
          </a:p>
          <a:p>
            <a:pPr lvl="3"/>
            <a:r>
              <a:rPr lang="en-CA" smtClean="0"/>
              <a:t>Fourth level</a:t>
            </a:r>
          </a:p>
          <a:p>
            <a:pPr lvl="4"/>
            <a:r>
              <a:rPr lang="en-CA" smtClean="0"/>
              <a:t>Fifth level</a:t>
            </a:r>
            <a:endParaRPr lang="en-GB"/>
          </a:p>
        </p:txBody>
      </p:sp>
      <p:sp>
        <p:nvSpPr>
          <p:cNvPr id="5" name="Date Placeholder 4"/>
          <p:cNvSpPr>
            <a:spLocks noGrp="1"/>
          </p:cNvSpPr>
          <p:nvPr>
            <p:ph type="dt" sz="half" idx="10"/>
          </p:nvPr>
        </p:nvSpPr>
        <p:spPr/>
        <p:txBody>
          <a:bodyPr/>
          <a:lstStyle/>
          <a:p>
            <a:fld id="{D3DEB127-4170-7D44-8911-2118477DE97E}" type="datetimeFigureOut">
              <a:rPr lang="en-GB" smtClean="0"/>
              <a:pPr/>
              <a:t>16/12/2010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71B67F03-7FA2-4349-8878-6E0C67DA3A13}" type="slidenum">
              <a:rPr lang="en-GB" smtClean="0"/>
              <a:pPr/>
              <a:t>‹#›</a:t>
            </a:fld>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CA"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CA"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CA" smtClean="0"/>
              <a:t>Click to edit Master text styles</a:t>
            </a:r>
          </a:p>
          <a:p>
            <a:pPr lvl="1"/>
            <a:r>
              <a:rPr lang="en-CA" smtClean="0"/>
              <a:t>Second level</a:t>
            </a:r>
          </a:p>
          <a:p>
            <a:pPr lvl="2"/>
            <a:r>
              <a:rPr lang="en-CA" smtClean="0"/>
              <a:t>Third level</a:t>
            </a:r>
          </a:p>
          <a:p>
            <a:pPr lvl="3"/>
            <a:r>
              <a:rPr lang="en-CA" smtClean="0"/>
              <a:t>Fourth level</a:t>
            </a:r>
          </a:p>
          <a:p>
            <a:pPr lvl="4"/>
            <a:r>
              <a:rPr lang="en-CA"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CA"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CA" smtClean="0"/>
              <a:t>Click to edit Master text styles</a:t>
            </a:r>
          </a:p>
          <a:p>
            <a:pPr lvl="1"/>
            <a:r>
              <a:rPr lang="en-CA" smtClean="0"/>
              <a:t>Second level</a:t>
            </a:r>
          </a:p>
          <a:p>
            <a:pPr lvl="2"/>
            <a:r>
              <a:rPr lang="en-CA" smtClean="0"/>
              <a:t>Third level</a:t>
            </a:r>
          </a:p>
          <a:p>
            <a:pPr lvl="3"/>
            <a:r>
              <a:rPr lang="en-CA" smtClean="0"/>
              <a:t>Fourth level</a:t>
            </a:r>
          </a:p>
          <a:p>
            <a:pPr lvl="4"/>
            <a:r>
              <a:rPr lang="en-CA" smtClean="0"/>
              <a:t>Fifth level</a:t>
            </a:r>
            <a:endParaRPr lang="en-GB"/>
          </a:p>
        </p:txBody>
      </p:sp>
      <p:sp>
        <p:nvSpPr>
          <p:cNvPr id="7" name="Date Placeholder 6"/>
          <p:cNvSpPr>
            <a:spLocks noGrp="1"/>
          </p:cNvSpPr>
          <p:nvPr>
            <p:ph type="dt" sz="half" idx="10"/>
          </p:nvPr>
        </p:nvSpPr>
        <p:spPr/>
        <p:txBody>
          <a:bodyPr/>
          <a:lstStyle/>
          <a:p>
            <a:fld id="{D3DEB127-4170-7D44-8911-2118477DE97E}" type="datetimeFigureOut">
              <a:rPr lang="en-GB" smtClean="0"/>
              <a:pPr/>
              <a:t>16/12/2010</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71B67F03-7FA2-4349-8878-6E0C67DA3A13}" type="slidenum">
              <a:rPr lang="en-GB" smtClean="0"/>
              <a:pPr/>
              <a:t>‹#›</a:t>
            </a:fld>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smtClean="0"/>
              <a:t>Click to edit Master title style</a:t>
            </a:r>
            <a:endParaRPr lang="en-GB"/>
          </a:p>
        </p:txBody>
      </p:sp>
      <p:sp>
        <p:nvSpPr>
          <p:cNvPr id="3" name="Date Placeholder 2"/>
          <p:cNvSpPr>
            <a:spLocks noGrp="1"/>
          </p:cNvSpPr>
          <p:nvPr>
            <p:ph type="dt" sz="half" idx="10"/>
          </p:nvPr>
        </p:nvSpPr>
        <p:spPr/>
        <p:txBody>
          <a:bodyPr/>
          <a:lstStyle/>
          <a:p>
            <a:fld id="{D3DEB127-4170-7D44-8911-2118477DE97E}" type="datetimeFigureOut">
              <a:rPr lang="en-GB" smtClean="0"/>
              <a:pPr/>
              <a:t>16/12/2010</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71B67F03-7FA2-4349-8878-6E0C67DA3A13}" type="slidenum">
              <a:rPr lang="en-GB" smtClean="0"/>
              <a:pPr/>
              <a:t>‹#›</a:t>
            </a:fld>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3DEB127-4170-7D44-8911-2118477DE97E}" type="datetimeFigureOut">
              <a:rPr lang="en-GB" smtClean="0"/>
              <a:pPr/>
              <a:t>16/12/2010</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71B67F03-7FA2-4349-8878-6E0C67DA3A13}" type="slidenum">
              <a:rPr lang="en-GB" smtClean="0"/>
              <a:pPr/>
              <a:t>‹#›</a:t>
            </a:fld>
            <a:endParaRPr lang="en-GB"/>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CA"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CA" smtClean="0"/>
              <a:t>Click to edit Master text styles</a:t>
            </a:r>
          </a:p>
          <a:p>
            <a:pPr lvl="1"/>
            <a:r>
              <a:rPr lang="en-CA" smtClean="0"/>
              <a:t>Second level</a:t>
            </a:r>
          </a:p>
          <a:p>
            <a:pPr lvl="2"/>
            <a:r>
              <a:rPr lang="en-CA" smtClean="0"/>
              <a:t>Third level</a:t>
            </a:r>
          </a:p>
          <a:p>
            <a:pPr lvl="3"/>
            <a:r>
              <a:rPr lang="en-CA" smtClean="0"/>
              <a:t>Fourth level</a:t>
            </a:r>
          </a:p>
          <a:p>
            <a:pPr lvl="4"/>
            <a:r>
              <a:rPr lang="en-CA"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CA" smtClean="0"/>
              <a:t>Click to edit Master text styles</a:t>
            </a:r>
          </a:p>
        </p:txBody>
      </p:sp>
      <p:sp>
        <p:nvSpPr>
          <p:cNvPr id="5" name="Date Placeholder 4"/>
          <p:cNvSpPr>
            <a:spLocks noGrp="1"/>
          </p:cNvSpPr>
          <p:nvPr>
            <p:ph type="dt" sz="half" idx="10"/>
          </p:nvPr>
        </p:nvSpPr>
        <p:spPr/>
        <p:txBody>
          <a:bodyPr/>
          <a:lstStyle/>
          <a:p>
            <a:fld id="{D3DEB127-4170-7D44-8911-2118477DE97E}" type="datetimeFigureOut">
              <a:rPr lang="en-GB" smtClean="0"/>
              <a:pPr/>
              <a:t>16/12/2010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71B67F03-7FA2-4349-8878-6E0C67DA3A13}" type="slidenum">
              <a:rPr lang="en-GB" smtClean="0"/>
              <a:pPr/>
              <a:t>‹#›</a:t>
            </a:fld>
            <a:endParaRPr lang="en-GB"/>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CA"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CA" smtClean="0"/>
              <a:t>Click to edit Master text styles</a:t>
            </a:r>
          </a:p>
        </p:txBody>
      </p:sp>
      <p:sp>
        <p:nvSpPr>
          <p:cNvPr id="5" name="Date Placeholder 4"/>
          <p:cNvSpPr>
            <a:spLocks noGrp="1"/>
          </p:cNvSpPr>
          <p:nvPr>
            <p:ph type="dt" sz="half" idx="10"/>
          </p:nvPr>
        </p:nvSpPr>
        <p:spPr/>
        <p:txBody>
          <a:bodyPr/>
          <a:lstStyle/>
          <a:p>
            <a:fld id="{D3DEB127-4170-7D44-8911-2118477DE97E}" type="datetimeFigureOut">
              <a:rPr lang="en-GB" smtClean="0"/>
              <a:pPr/>
              <a:t>16/12/2010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71B67F03-7FA2-4349-8878-6E0C67DA3A13}" type="slidenum">
              <a:rPr lang="en-GB" smtClean="0"/>
              <a:pPr/>
              <a:t>‹#›</a:t>
            </a:fld>
            <a:endParaRPr lang="en-GB"/>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CA" smtClean="0"/>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CA" dirty="0" smtClean="0"/>
              <a:t>Click to edit Master text styles</a:t>
            </a:r>
          </a:p>
          <a:p>
            <a:pPr lvl="1"/>
            <a:r>
              <a:rPr lang="en-CA" dirty="0" smtClean="0"/>
              <a:t>Second level</a:t>
            </a:r>
          </a:p>
          <a:p>
            <a:pPr lvl="2"/>
            <a:r>
              <a:rPr lang="en-CA" dirty="0" smtClean="0"/>
              <a:t>Third level</a:t>
            </a:r>
          </a:p>
          <a:p>
            <a:pPr lvl="3"/>
            <a:r>
              <a:rPr lang="en-CA" dirty="0" smtClean="0"/>
              <a:t>Fourth level</a:t>
            </a:r>
          </a:p>
          <a:p>
            <a:pPr lvl="4"/>
            <a:r>
              <a:rPr lang="en-CA" dirty="0" smtClean="0"/>
              <a:t>Fifth level</a:t>
            </a:r>
            <a:endParaRPr lang="en-GB"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3DEB127-4170-7D44-8911-2118477DE97E}" type="datetimeFigureOut">
              <a:rPr lang="en-GB" smtClean="0"/>
              <a:pPr/>
              <a:t>16/12/2010</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1B67F03-7FA2-4349-8878-6E0C67DA3A13}" type="slidenum">
              <a:rPr lang="en-GB" smtClean="0"/>
              <a:pPr/>
              <a:t>‹#›</a:t>
            </a:fld>
            <a:endParaRPr lang="en-GB"/>
          </a:p>
        </p:txBody>
      </p:sp>
      <p:pic>
        <p:nvPicPr>
          <p:cNvPr id="7" name="Picture 6" descr="primeglobe.jpg"/>
          <p:cNvPicPr>
            <a:picLocks noChangeAspect="1"/>
          </p:cNvPicPr>
          <p:nvPr userDrawn="1"/>
        </p:nvPicPr>
        <p:blipFill>
          <a:blip r:embed="rId13">
            <a:alphaModFix amt="50000"/>
          </a:blip>
          <a:stretch>
            <a:fillRect/>
          </a:stretch>
        </p:blipFill>
        <p:spPr>
          <a:xfrm>
            <a:off x="0" y="0"/>
            <a:ext cx="9144000" cy="723900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GB"/>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9.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9.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tx2">
            <a:lumMod val="20000"/>
            <a:lumOff val="80000"/>
          </a:schemeClr>
        </a:solidFill>
        <a:effectLst/>
      </p:bgPr>
    </p:bg>
    <p:spTree>
      <p:nvGrpSpPr>
        <p:cNvPr id="1" name=""/>
        <p:cNvGrpSpPr/>
        <p:nvPr/>
      </p:nvGrpSpPr>
      <p:grpSpPr>
        <a:xfrm>
          <a:off x="0" y="0"/>
          <a:ext cx="0" cy="0"/>
          <a:chOff x="0" y="0"/>
          <a:chExt cx="0" cy="0"/>
        </a:xfrm>
      </p:grpSpPr>
      <p:sp>
        <p:nvSpPr>
          <p:cNvPr id="5" name="Title 4"/>
          <p:cNvSpPr>
            <a:spLocks noGrp="1"/>
          </p:cNvSpPr>
          <p:nvPr>
            <p:ph type="title"/>
          </p:nvPr>
        </p:nvSpPr>
        <p:spPr>
          <a:xfrm>
            <a:off x="1254943" y="5010944"/>
            <a:ext cx="6536537" cy="566738"/>
          </a:xfrm>
        </p:spPr>
        <p:txBody>
          <a:bodyPr>
            <a:noAutofit/>
          </a:bodyPr>
          <a:lstStyle/>
          <a:p>
            <a:pPr algn="ctr"/>
            <a:r>
              <a:rPr lang="en-GB" sz="3600" dirty="0" smtClean="0"/>
              <a:t>Principles and Indicators for Mathematics Education Leaders</a:t>
            </a:r>
            <a:endParaRPr lang="en-GB" sz="3600" dirty="0"/>
          </a:p>
        </p:txBody>
      </p:sp>
      <p:pic>
        <p:nvPicPr>
          <p:cNvPr id="8" name="Picture Placeholder 7" descr="nh_prime.png"/>
          <p:cNvPicPr>
            <a:picLocks noGrp="1" noChangeAspect="1"/>
          </p:cNvPicPr>
          <p:nvPr>
            <p:ph type="pic" idx="1"/>
          </p:nvPr>
        </p:nvPicPr>
        <p:blipFill>
          <a:blip r:embed="rId2"/>
          <a:srcRect t="-27586" b="-27586"/>
          <a:stretch>
            <a:fillRect/>
          </a:stretch>
        </p:blipFill>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sp>
        <p:nvSpPr>
          <p:cNvPr id="3" name="Content Placeholder 2"/>
          <p:cNvSpPr>
            <a:spLocks noGrp="1"/>
          </p:cNvSpPr>
          <p:nvPr>
            <p:ph idx="1"/>
          </p:nvPr>
        </p:nvSpPr>
        <p:spPr/>
        <p:txBody>
          <a:bodyPr>
            <a:normAutofit/>
          </a:bodyPr>
          <a:lstStyle/>
          <a:p>
            <a:pPr marL="342900" lvl="1" indent="-342900">
              <a:buFont typeface="Arial"/>
              <a:buChar char="•"/>
            </a:pPr>
            <a:r>
              <a:rPr lang="en-GB" dirty="0" smtClean="0"/>
              <a:t>Every teacher addresses gaps in mathematics achievement expectations for all student populations</a:t>
            </a:r>
          </a:p>
          <a:p>
            <a:pPr marL="342900" lvl="1" indent="-342900">
              <a:buFont typeface="Arial"/>
              <a:buChar char="•"/>
            </a:pPr>
            <a:r>
              <a:rPr lang="en-GB" dirty="0" smtClean="0"/>
              <a:t>Let’s think about what this might mean for us—</a:t>
            </a:r>
          </a:p>
          <a:p>
            <a:pPr marL="342900" lvl="1" indent="-342900">
              <a:buFont typeface="Arial"/>
              <a:buChar char="•"/>
            </a:pPr>
            <a:r>
              <a:rPr lang="en-GB" dirty="0" smtClean="0"/>
              <a:t>In groups of 3 consider the following—</a:t>
            </a:r>
          </a:p>
          <a:p>
            <a:pPr marL="742950" lvl="2" indent="-342900"/>
            <a:r>
              <a:rPr lang="en-GB" dirty="0" smtClean="0"/>
              <a:t>Who are the successful mathematics students?</a:t>
            </a:r>
          </a:p>
          <a:p>
            <a:pPr marL="1200150" lvl="3" indent="-342900"/>
            <a:r>
              <a:rPr lang="en-GB" dirty="0" smtClean="0"/>
              <a:t>What are some of the advantages these students bring with them to your class?</a:t>
            </a:r>
          </a:p>
          <a:p>
            <a:pPr marL="742950" lvl="2" indent="-342900"/>
            <a:r>
              <a:rPr lang="en-GB" dirty="0" smtClean="0"/>
              <a:t>Who are the underperformers in mathematics?</a:t>
            </a:r>
          </a:p>
          <a:p>
            <a:pPr marL="1200150" lvl="3" indent="-342900"/>
            <a:r>
              <a:rPr lang="en-GB" dirty="0" smtClean="0"/>
              <a:t>What are the barriers the students encounter? Provide specific examples</a:t>
            </a:r>
          </a:p>
          <a:p>
            <a:endParaRPr lang="en-GB"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tx2">
            <a:lumMod val="20000"/>
            <a:lumOff val="8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smtClean="0"/>
              <a:t>The PRIME Leadership Framework</a:t>
            </a:r>
            <a:endParaRPr lang="en-GB" dirty="0"/>
          </a:p>
        </p:txBody>
      </p:sp>
      <p:sp>
        <p:nvSpPr>
          <p:cNvPr id="3" name="Content Placeholder 2"/>
          <p:cNvSpPr>
            <a:spLocks noGrp="1"/>
          </p:cNvSpPr>
          <p:nvPr>
            <p:ph idx="1"/>
          </p:nvPr>
        </p:nvSpPr>
        <p:spPr/>
        <p:txBody>
          <a:bodyPr/>
          <a:lstStyle/>
          <a:p>
            <a:r>
              <a:rPr lang="en-GB" dirty="0" smtClean="0"/>
              <a:t>Equity Leadership</a:t>
            </a:r>
          </a:p>
          <a:p>
            <a:r>
              <a:rPr lang="en-GB" dirty="0" smtClean="0"/>
              <a:t>Teaching and Learning Leadership</a:t>
            </a:r>
          </a:p>
          <a:p>
            <a:r>
              <a:rPr lang="en-GB" dirty="0" smtClean="0"/>
              <a:t>Curriculum Leadership</a:t>
            </a:r>
          </a:p>
          <a:p>
            <a:r>
              <a:rPr lang="en-GB" dirty="0" smtClean="0"/>
              <a:t>Assessment Leadership</a:t>
            </a:r>
          </a:p>
          <a:p>
            <a:endParaRPr lang="en-GB" dirty="0" smtClean="0"/>
          </a:p>
          <a:p>
            <a:pPr>
              <a:buNone/>
            </a:pPr>
            <a:r>
              <a:rPr lang="en-GB" dirty="0" smtClean="0">
                <a:solidFill>
                  <a:schemeClr val="tx1">
                    <a:lumMod val="65000"/>
                    <a:lumOff val="35000"/>
                  </a:schemeClr>
                </a:solidFill>
              </a:rPr>
              <a:t>	</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tx2">
            <a:lumMod val="20000"/>
            <a:lumOff val="8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smtClean="0"/>
              <a:t>The PRIME Leadership Framework</a:t>
            </a:r>
            <a:endParaRPr lang="en-GB" dirty="0"/>
          </a:p>
        </p:txBody>
      </p:sp>
      <p:sp>
        <p:nvSpPr>
          <p:cNvPr id="3" name="Content Placeholder 2"/>
          <p:cNvSpPr>
            <a:spLocks noGrp="1"/>
          </p:cNvSpPr>
          <p:nvPr>
            <p:ph idx="1"/>
          </p:nvPr>
        </p:nvSpPr>
        <p:spPr/>
        <p:txBody>
          <a:bodyPr/>
          <a:lstStyle/>
          <a:p>
            <a:r>
              <a:rPr lang="en-GB" dirty="0" smtClean="0"/>
              <a:t>Equity Leadership</a:t>
            </a:r>
          </a:p>
          <a:p>
            <a:r>
              <a:rPr lang="en-GB" dirty="0" smtClean="0"/>
              <a:t>Teaching and Learning Leadership</a:t>
            </a:r>
          </a:p>
          <a:p>
            <a:r>
              <a:rPr lang="en-GB" dirty="0" smtClean="0"/>
              <a:t>Curriculum Leadership</a:t>
            </a:r>
          </a:p>
          <a:p>
            <a:r>
              <a:rPr lang="en-GB" dirty="0" smtClean="0"/>
              <a:t>Assessment Leadership</a:t>
            </a:r>
          </a:p>
          <a:p>
            <a:pPr lvl="1"/>
            <a:r>
              <a:rPr lang="en-GB" dirty="0" smtClean="0"/>
              <a:t>Ensure timely, accurate monitoring of student learning and adjustment of teacher instruction for improved student learning.</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smtClean="0"/>
              <a:t>Assessment Leadership</a:t>
            </a:r>
            <a:endParaRPr lang="en-GB" dirty="0"/>
          </a:p>
        </p:txBody>
      </p:sp>
      <p:sp>
        <p:nvSpPr>
          <p:cNvPr id="3" name="Content Placeholder 2"/>
          <p:cNvSpPr>
            <a:spLocks noGrp="1"/>
          </p:cNvSpPr>
          <p:nvPr>
            <p:ph idx="1"/>
          </p:nvPr>
        </p:nvSpPr>
        <p:spPr/>
        <p:txBody>
          <a:bodyPr>
            <a:normAutofit fontScale="92500" lnSpcReduction="10000"/>
          </a:bodyPr>
          <a:lstStyle/>
          <a:p>
            <a:r>
              <a:rPr lang="en-GB" dirty="0" smtClean="0"/>
              <a:t>Ensure timely, accurate monitoring of student learning and adjustment of teacher instruction for improved student learning</a:t>
            </a:r>
          </a:p>
          <a:p>
            <a:pPr lvl="1"/>
            <a:r>
              <a:rPr lang="en-GB" dirty="0" smtClean="0">
                <a:solidFill>
                  <a:schemeClr val="tx1">
                    <a:lumMod val="50000"/>
                    <a:lumOff val="50000"/>
                  </a:schemeClr>
                </a:solidFill>
              </a:rPr>
              <a:t>Every teacher uses student assessments that are congruent and aligned by grade level or course content</a:t>
            </a:r>
          </a:p>
          <a:p>
            <a:pPr lvl="1"/>
            <a:r>
              <a:rPr lang="en-GB" dirty="0" smtClean="0">
                <a:solidFill>
                  <a:schemeClr val="tx1">
                    <a:lumMod val="50000"/>
                    <a:lumOff val="50000"/>
                  </a:schemeClr>
                </a:solidFill>
              </a:rPr>
              <a:t>Every teacher uses formative assessment processes to inform teacher practice and student learning</a:t>
            </a:r>
          </a:p>
          <a:p>
            <a:pPr lvl="1"/>
            <a:r>
              <a:rPr lang="en-GB" dirty="0" smtClean="0"/>
              <a:t>Every teacher uses summative assessment data to evaluate mathematics grade level, course, and program effectiveness</a:t>
            </a:r>
          </a:p>
          <a:p>
            <a:endParaRPr lang="en-GB"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sp>
        <p:nvSpPr>
          <p:cNvPr id="3" name="Content Placeholder 2"/>
          <p:cNvSpPr>
            <a:spLocks noGrp="1"/>
          </p:cNvSpPr>
          <p:nvPr>
            <p:ph idx="1"/>
          </p:nvPr>
        </p:nvSpPr>
        <p:spPr/>
        <p:txBody>
          <a:bodyPr>
            <a:normAutofit lnSpcReduction="10000"/>
          </a:bodyPr>
          <a:lstStyle/>
          <a:p>
            <a:pPr marL="342900" lvl="1" indent="-342900">
              <a:buFont typeface="Arial"/>
              <a:buChar char="•"/>
            </a:pPr>
            <a:r>
              <a:rPr lang="en-GB" dirty="0" smtClean="0"/>
              <a:t>Every teacher uses student assessments that are congruent and aligned by grade level or course content</a:t>
            </a:r>
          </a:p>
          <a:p>
            <a:pPr marL="342900" lvl="1" indent="-342900">
              <a:buFont typeface="Arial"/>
              <a:buChar char="•"/>
            </a:pPr>
            <a:r>
              <a:rPr lang="en-GB" dirty="0" smtClean="0"/>
              <a:t>Every teachers uses formative assessment processes to inform teacher practice and student learning</a:t>
            </a:r>
          </a:p>
          <a:p>
            <a:pPr marL="342900" lvl="1" indent="-342900">
              <a:buFont typeface="Arial"/>
              <a:buChar char="•"/>
            </a:pPr>
            <a:r>
              <a:rPr lang="en-GB" dirty="0" smtClean="0"/>
              <a:t>Every teacher uses summative assessment data to evaluate mathematics grade level, course, and program effectiveness</a:t>
            </a:r>
          </a:p>
          <a:p>
            <a:pPr marL="342900" lvl="1" indent="-342900">
              <a:buFont typeface="Arial"/>
              <a:buChar char="•"/>
            </a:pPr>
            <a:r>
              <a:rPr lang="en-GB" dirty="0" smtClean="0"/>
              <a:t>Let’s think about what this might mean for us—</a:t>
            </a:r>
          </a:p>
          <a:p>
            <a:pPr marL="342900" lvl="1" indent="-342900">
              <a:buFont typeface="Arial"/>
              <a:buChar char="•"/>
            </a:pPr>
            <a:r>
              <a:rPr lang="en-GB" dirty="0" smtClean="0"/>
              <a:t>In your groups consider the following—</a:t>
            </a:r>
          </a:p>
          <a:p>
            <a:endParaRPr lang="en-GB"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lnSpcReduction="10000"/>
          </a:bodyPr>
          <a:lstStyle/>
          <a:p>
            <a:r>
              <a:rPr lang="en-US" dirty="0" smtClean="0"/>
              <a:t>What does this mean for mathematics education leaders in the province of Alberta?</a:t>
            </a:r>
          </a:p>
          <a:p>
            <a:r>
              <a:rPr lang="en-US" dirty="0" smtClean="0"/>
              <a:t>What are the relationships between the assessments used in this province e.g. classroom, district, provincial and the 3 indicators?</a:t>
            </a:r>
          </a:p>
          <a:p>
            <a:r>
              <a:rPr lang="en-US" dirty="0" smtClean="0"/>
              <a:t>In what </a:t>
            </a:r>
            <a:r>
              <a:rPr lang="en-US" dirty="0" err="1" smtClean="0"/>
              <a:t>way(s</a:t>
            </a:r>
            <a:r>
              <a:rPr lang="en-US" dirty="0" smtClean="0"/>
              <a:t>) might a mathematics education leader begin to facilitate sustained conversations?</a:t>
            </a:r>
            <a:endParaRPr lang="en-US"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r>
              <a:rPr lang="en-US" dirty="0" smtClean="0"/>
              <a:t>When we move on, people do not remember us for what we do for ourselves. They remember us for what we do for them. They are the inheritors of our work. One of the great joys and grave responsibilities of leaders is making sure that those in their care live lives not only of success but also of significance.</a:t>
            </a:r>
            <a:endParaRPr lang="en-US"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lnSpcReduction="10000"/>
          </a:bodyPr>
          <a:lstStyle/>
          <a:p>
            <a:r>
              <a:rPr lang="en-US" dirty="0" smtClean="0"/>
              <a:t>Exemplary leaders are interested more in others’ success than in their own. Their greatest achievements are the triumphs of those they serve. Knowing they have made a difference in others’ lives is what motivates their own, giving leaders the strength to endure the hardships, struggles, and inevitable sacrifices required to achieve great things. Leaders who see their role as serving others leave the most lasting legacies.</a:t>
            </a:r>
            <a:endParaRPr lang="en-US"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r>
              <a:rPr lang="en-US" dirty="0" smtClean="0"/>
              <a:t>Teaching is one way of serving. It’s a way of passing along the lessons learned from experience. The best leaders are teachers. The best teachers are also the best learners. They know that by investing in developing others they are also developing themselves. Even so, in leadership and in life nothing that we accomplish is singular. No one ever got anything extraordinary done alone.</a:t>
            </a:r>
            <a:endParaRPr lang="en-US"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r>
              <a:rPr lang="en-US" dirty="0" smtClean="0"/>
              <a:t>A leader’s legacy is the legacy of many, and none of those who contribute to making a difference want to be taken for granted. No one likes to be an assumption. Everyone wants to be significant.</a:t>
            </a:r>
          </a:p>
          <a:p>
            <a:endParaRPr lang="en-US" dirty="0" smtClean="0"/>
          </a:p>
          <a:p>
            <a:r>
              <a:rPr lang="en-US" dirty="0" err="1" smtClean="0"/>
              <a:t>Kouzes</a:t>
            </a:r>
            <a:r>
              <a:rPr lang="en-US" dirty="0" smtClean="0"/>
              <a:t> &amp; Posner, 2006, pp. 10-11</a:t>
            </a:r>
            <a:endParaRPr 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92288" y="5389203"/>
            <a:ext cx="5486400" cy="566738"/>
          </a:xfrm>
        </p:spPr>
        <p:txBody>
          <a:bodyPr>
            <a:normAutofit fontScale="90000"/>
          </a:bodyPr>
          <a:lstStyle/>
          <a:p>
            <a:r>
              <a:rPr lang="en-GB" dirty="0" smtClean="0"/>
              <a:t>STAGES OF LEADERSHIP DEVELOPMENT: </a:t>
            </a:r>
            <a:br>
              <a:rPr lang="en-GB" dirty="0" smtClean="0"/>
            </a:br>
            <a:r>
              <a:rPr lang="en-GB" dirty="0" smtClean="0"/>
              <a:t>cycle of action and learning (from PRIME)</a:t>
            </a:r>
            <a:endParaRPr lang="en-GB" dirty="0"/>
          </a:p>
        </p:txBody>
      </p:sp>
      <p:graphicFrame>
        <p:nvGraphicFramePr>
          <p:cNvPr id="8" name="Picture Placeholder 7"/>
          <p:cNvGraphicFramePr>
            <a:graphicFrameLocks noGrp="1"/>
          </p:cNvGraphicFramePr>
          <p:nvPr>
            <p:ph type="pic" idx="1"/>
          </p:nvPr>
        </p:nvGraphicFramePr>
        <p:xfrm>
          <a:off x="1792288" y="612775"/>
          <a:ext cx="5486400" cy="41148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9" name="TextBox 8"/>
          <p:cNvSpPr txBox="1"/>
          <p:nvPr/>
        </p:nvSpPr>
        <p:spPr>
          <a:xfrm>
            <a:off x="4631050" y="3051443"/>
            <a:ext cx="3113180" cy="1200329"/>
          </a:xfrm>
          <a:prstGeom prst="rect">
            <a:avLst/>
          </a:prstGeom>
          <a:noFill/>
        </p:spPr>
        <p:txBody>
          <a:bodyPr wrap="square" rtlCol="0">
            <a:spAutoFit/>
          </a:bodyPr>
          <a:lstStyle/>
          <a:p>
            <a:pPr lvl="0" algn="ctr"/>
            <a:r>
              <a:rPr lang="en-US" dirty="0" smtClean="0"/>
              <a:t>Stage 2 </a:t>
            </a:r>
          </a:p>
          <a:p>
            <a:pPr lvl="0" algn="ctr"/>
            <a:r>
              <a:rPr lang="en-US" dirty="0" smtClean="0"/>
              <a:t>COLLABORATE &amp; IMPLEMENT</a:t>
            </a:r>
          </a:p>
          <a:p>
            <a:pPr lvl="1" algn="ctr"/>
            <a:r>
              <a:rPr lang="en-US" dirty="0" smtClean="0"/>
              <a:t>Leadership of others</a:t>
            </a:r>
          </a:p>
          <a:p>
            <a:endParaRPr lang="en-GB" dirty="0"/>
          </a:p>
        </p:txBody>
      </p:sp>
      <p:sp>
        <p:nvSpPr>
          <p:cNvPr id="10" name="TextBox 9"/>
          <p:cNvSpPr txBox="1"/>
          <p:nvPr/>
        </p:nvSpPr>
        <p:spPr>
          <a:xfrm>
            <a:off x="2958296" y="913884"/>
            <a:ext cx="3237088" cy="1200329"/>
          </a:xfrm>
          <a:prstGeom prst="rect">
            <a:avLst/>
          </a:prstGeom>
          <a:noFill/>
        </p:spPr>
        <p:txBody>
          <a:bodyPr wrap="square" rtlCol="0">
            <a:spAutoFit/>
          </a:bodyPr>
          <a:lstStyle/>
          <a:p>
            <a:pPr lvl="0" algn="ctr"/>
            <a:r>
              <a:rPr lang="en-US" dirty="0" smtClean="0"/>
              <a:t>Stage 1</a:t>
            </a:r>
          </a:p>
          <a:p>
            <a:pPr lvl="0" algn="ctr"/>
            <a:r>
              <a:rPr lang="en-US" dirty="0" smtClean="0"/>
              <a:t>KNOW &amp; MODEL</a:t>
            </a:r>
          </a:p>
          <a:p>
            <a:pPr lvl="1" algn="ctr"/>
            <a:r>
              <a:rPr lang="en-US" dirty="0" smtClean="0"/>
              <a:t>Leadership of self</a:t>
            </a:r>
          </a:p>
          <a:p>
            <a:endParaRPr lang="en-GB" dirty="0"/>
          </a:p>
        </p:txBody>
      </p:sp>
      <p:sp>
        <p:nvSpPr>
          <p:cNvPr id="11" name="TextBox 10"/>
          <p:cNvSpPr txBox="1"/>
          <p:nvPr/>
        </p:nvSpPr>
        <p:spPr>
          <a:xfrm>
            <a:off x="1006750" y="3097911"/>
            <a:ext cx="3206111" cy="1477328"/>
          </a:xfrm>
          <a:prstGeom prst="rect">
            <a:avLst/>
          </a:prstGeom>
          <a:noFill/>
        </p:spPr>
        <p:txBody>
          <a:bodyPr wrap="square" rtlCol="0">
            <a:spAutoFit/>
          </a:bodyPr>
          <a:lstStyle/>
          <a:p>
            <a:pPr lvl="0" algn="ctr"/>
            <a:r>
              <a:rPr lang="en-US" dirty="0" smtClean="0"/>
              <a:t>Stage 3 </a:t>
            </a:r>
          </a:p>
          <a:p>
            <a:pPr lvl="0" algn="ctr"/>
            <a:r>
              <a:rPr lang="en-US" dirty="0" smtClean="0"/>
              <a:t>ADVOCATE AND SYSTEMATIZE</a:t>
            </a:r>
          </a:p>
          <a:p>
            <a:pPr lvl="1" algn="ctr"/>
            <a:r>
              <a:rPr lang="en-US" dirty="0" smtClean="0"/>
              <a:t>leadership in the extended community</a:t>
            </a:r>
          </a:p>
          <a:p>
            <a:pPr algn="ctr"/>
            <a:endParaRPr lang="en-GB"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endParaRPr lang="en-GB"/>
          </a:p>
        </p:txBody>
      </p:sp>
      <p:sp>
        <p:nvSpPr>
          <p:cNvPr id="6" name="Content Placeholder 5"/>
          <p:cNvSpPr>
            <a:spLocks noGrp="1"/>
          </p:cNvSpPr>
          <p:nvPr>
            <p:ph idx="1"/>
          </p:nvPr>
        </p:nvSpPr>
        <p:spPr/>
        <p:txBody>
          <a:bodyPr/>
          <a:lstStyle/>
          <a:p>
            <a:r>
              <a:rPr lang="en-GB" dirty="0" smtClean="0"/>
              <a:t>What do each of these stages mean to you?</a:t>
            </a:r>
          </a:p>
          <a:p>
            <a:r>
              <a:rPr lang="en-GB" dirty="0" smtClean="0"/>
              <a:t>discuss </a:t>
            </a:r>
            <a:r>
              <a:rPr lang="en-GB" dirty="0" smtClean="0"/>
              <a:t>and provide an example of:</a:t>
            </a:r>
          </a:p>
          <a:p>
            <a:pPr lvl="1"/>
            <a:r>
              <a:rPr lang="en-GB" dirty="0" smtClean="0"/>
              <a:t>Leadership of self</a:t>
            </a:r>
          </a:p>
          <a:p>
            <a:pPr lvl="1"/>
            <a:r>
              <a:rPr lang="en-GB" dirty="0" smtClean="0"/>
              <a:t>Leadership of others</a:t>
            </a:r>
          </a:p>
          <a:p>
            <a:pPr lvl="1"/>
            <a:r>
              <a:rPr lang="en-GB" dirty="0" smtClean="0"/>
              <a:t>Leadership in the extended community</a:t>
            </a:r>
          </a:p>
          <a:p>
            <a:pPr lvl="1"/>
            <a:endParaRPr lang="en-GB" dirty="0" smtClean="0"/>
          </a:p>
          <a:p>
            <a:endParaRPr lang="en-GB" dirty="0" smtClean="0"/>
          </a:p>
          <a:p>
            <a:pPr>
              <a:buNone/>
            </a:pPr>
            <a:endParaRPr lang="en-GB"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tx2">
            <a:lumMod val="20000"/>
            <a:lumOff val="8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smtClean="0"/>
              <a:t>The PRIME Leadership Framework</a:t>
            </a:r>
            <a:endParaRPr lang="en-GB" dirty="0"/>
          </a:p>
        </p:txBody>
      </p:sp>
      <p:sp>
        <p:nvSpPr>
          <p:cNvPr id="3" name="Content Placeholder 2"/>
          <p:cNvSpPr>
            <a:spLocks noGrp="1"/>
          </p:cNvSpPr>
          <p:nvPr>
            <p:ph idx="1"/>
          </p:nvPr>
        </p:nvSpPr>
        <p:spPr>
          <a:xfrm>
            <a:off x="457200" y="2215006"/>
            <a:ext cx="8229600" cy="3911157"/>
          </a:xfrm>
        </p:spPr>
        <p:txBody>
          <a:bodyPr/>
          <a:lstStyle/>
          <a:p>
            <a:r>
              <a:rPr lang="en-GB" dirty="0" smtClean="0"/>
              <a:t>Equity Leadership</a:t>
            </a:r>
          </a:p>
          <a:p>
            <a:r>
              <a:rPr lang="en-GB" dirty="0" smtClean="0"/>
              <a:t>Teaching and Learning Leadership</a:t>
            </a:r>
          </a:p>
          <a:p>
            <a:r>
              <a:rPr lang="en-GB" dirty="0" smtClean="0"/>
              <a:t>Curriculum Leadership</a:t>
            </a:r>
          </a:p>
          <a:p>
            <a:r>
              <a:rPr lang="en-GB" dirty="0" smtClean="0"/>
              <a:t>Assessment Leadership</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tx2">
            <a:lumMod val="20000"/>
            <a:lumOff val="8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smtClean="0"/>
              <a:t>The PRIME Leadership Framework</a:t>
            </a:r>
            <a:endParaRPr lang="en-GB" dirty="0"/>
          </a:p>
        </p:txBody>
      </p:sp>
      <p:sp>
        <p:nvSpPr>
          <p:cNvPr id="3" name="Content Placeholder 2"/>
          <p:cNvSpPr>
            <a:spLocks noGrp="1"/>
          </p:cNvSpPr>
          <p:nvPr>
            <p:ph idx="1"/>
          </p:nvPr>
        </p:nvSpPr>
        <p:spPr>
          <a:xfrm>
            <a:off x="457200" y="1600200"/>
            <a:ext cx="8229600" cy="1559669"/>
          </a:xfrm>
        </p:spPr>
        <p:txBody>
          <a:bodyPr/>
          <a:lstStyle/>
          <a:p>
            <a:r>
              <a:rPr lang="en-GB" dirty="0" smtClean="0"/>
              <a:t>Equity Leadership</a:t>
            </a:r>
          </a:p>
          <a:p>
            <a:pPr lvl="1"/>
            <a:r>
              <a:rPr lang="en-GB" dirty="0" smtClean="0"/>
              <a:t>What does equity mean to you?</a:t>
            </a:r>
          </a:p>
          <a:p>
            <a:pPr lvl="2"/>
            <a:endParaRPr lang="en-GB" dirty="0" smtClean="0"/>
          </a:p>
          <a:p>
            <a:endParaRPr lang="en-GB" dirty="0" smtClean="0"/>
          </a:p>
        </p:txBody>
      </p:sp>
      <p:sp>
        <p:nvSpPr>
          <p:cNvPr id="5" name="Content Placeholder 2"/>
          <p:cNvSpPr txBox="1">
            <a:spLocks/>
          </p:cNvSpPr>
          <p:nvPr/>
        </p:nvSpPr>
        <p:spPr>
          <a:xfrm>
            <a:off x="457200" y="3159869"/>
            <a:ext cx="8229600" cy="1838481"/>
          </a:xfrm>
          <a:prstGeom prst="rect">
            <a:avLst/>
          </a:prstGeom>
        </p:spPr>
        <p:txBody>
          <a:bodyPr vert="horz" lIns="91440" tIns="45720" rIns="91440" bIns="45720" rtlCol="0">
            <a:normAutofit lnSpcReduction="10000"/>
          </a:bodyPr>
          <a:lstStyle/>
          <a:p>
            <a:pPr marL="342900" marR="0" lvl="0" indent="-342900" algn="l" defTabSz="457200" rtl="0" eaLnBrk="1" fontAlgn="auto" latinLnBrk="0" hangingPunct="1">
              <a:lnSpc>
                <a:spcPct val="100000"/>
              </a:lnSpc>
              <a:spcBef>
                <a:spcPct val="20000"/>
              </a:spcBef>
              <a:spcAft>
                <a:spcPts val="0"/>
              </a:spcAft>
              <a:buClrTx/>
              <a:buSzTx/>
              <a:buFont typeface="Arial"/>
              <a:buChar char="•"/>
              <a:tabLst/>
              <a:defRPr/>
            </a:pPr>
            <a:r>
              <a:rPr lang="en-GB" sz="3200" dirty="0" smtClean="0"/>
              <a:t>Within the </a:t>
            </a:r>
            <a:r>
              <a:rPr kumimoji="0" lang="en-GB" sz="3200" b="0" i="0" u="none" strike="noStrike" kern="1200" cap="none" spc="0" normalizeH="0" noProof="0" dirty="0" smtClean="0">
                <a:ln>
                  <a:noFill/>
                </a:ln>
                <a:solidFill>
                  <a:schemeClr val="tx1"/>
                </a:solidFill>
                <a:effectLst/>
                <a:uLnTx/>
                <a:uFillTx/>
                <a:latin typeface="+mn-lt"/>
                <a:ea typeface="+mn-ea"/>
                <a:cs typeface="+mn-cs"/>
              </a:rPr>
              <a:t>PRIME framework</a:t>
            </a:r>
            <a:endParaRPr kumimoji="0" lang="en-GB" sz="3200" b="0" i="0" u="none" strike="noStrike" kern="1200" cap="none" spc="0" normalizeH="0" baseline="0" noProof="0" dirty="0" smtClean="0">
              <a:ln>
                <a:noFill/>
              </a:ln>
              <a:solidFill>
                <a:schemeClr val="tx1"/>
              </a:solidFill>
              <a:effectLst/>
              <a:uLnTx/>
              <a:uFillTx/>
              <a:latin typeface="+mn-lt"/>
              <a:ea typeface="+mn-ea"/>
              <a:cs typeface="+mn-cs"/>
            </a:endParaRPr>
          </a:p>
          <a:p>
            <a:pPr marL="742950" marR="0" lvl="1" indent="-285750" algn="l" defTabSz="457200" rtl="0" eaLnBrk="1" fontAlgn="auto" latinLnBrk="0" hangingPunct="1">
              <a:lnSpc>
                <a:spcPct val="100000"/>
              </a:lnSpc>
              <a:spcBef>
                <a:spcPct val="20000"/>
              </a:spcBef>
              <a:spcAft>
                <a:spcPts val="0"/>
              </a:spcAft>
              <a:buClrTx/>
              <a:buSzTx/>
              <a:buFont typeface="Arial"/>
              <a:buChar char="–"/>
              <a:tabLst/>
              <a:defRPr/>
            </a:pPr>
            <a:r>
              <a:rPr kumimoji="0" lang="en-GB" sz="2800" b="0" i="0" u="none" strike="noStrike" kern="1200" cap="none" spc="0" normalizeH="0" baseline="0" noProof="0" dirty="0" smtClean="0">
                <a:ln>
                  <a:noFill/>
                </a:ln>
                <a:solidFill>
                  <a:schemeClr val="tx1"/>
                </a:solidFill>
                <a:effectLst/>
                <a:uLnTx/>
                <a:uFillTx/>
                <a:latin typeface="+mn-lt"/>
                <a:ea typeface="+mn-ea"/>
                <a:cs typeface="+mn-cs"/>
              </a:rPr>
              <a:t>Equity is expressed</a:t>
            </a:r>
            <a:r>
              <a:rPr kumimoji="0" lang="en-GB" sz="2800" b="0" i="0" u="none" strike="noStrike" kern="1200" cap="none" spc="0" normalizeH="0" noProof="0" dirty="0" smtClean="0">
                <a:ln>
                  <a:noFill/>
                </a:ln>
                <a:solidFill>
                  <a:schemeClr val="tx1"/>
                </a:solidFill>
                <a:effectLst/>
                <a:uLnTx/>
                <a:uFillTx/>
                <a:latin typeface="+mn-lt"/>
                <a:ea typeface="+mn-ea"/>
                <a:cs typeface="+mn-cs"/>
              </a:rPr>
              <a:t> as ensuring high expectations and access to meaningful mathematics learning for every student</a:t>
            </a:r>
            <a:endParaRPr kumimoji="0" lang="en-GB" sz="2800" b="0" i="0" u="none" strike="noStrike" kern="1200" cap="none" spc="0" normalizeH="0" baseline="0" noProof="0" dirty="0" smtClean="0">
              <a:ln>
                <a:noFill/>
              </a:ln>
              <a:solidFill>
                <a:schemeClr val="tx1"/>
              </a:solidFill>
              <a:effectLst/>
              <a:uLnTx/>
              <a:uFillTx/>
              <a:latin typeface="+mn-lt"/>
              <a:ea typeface="+mn-ea"/>
              <a:cs typeface="+mn-cs"/>
            </a:endParaRPr>
          </a:p>
          <a:p>
            <a:pPr marL="1143000" marR="0" lvl="2" indent="-228600" algn="l" defTabSz="457200" rtl="0" eaLnBrk="1" fontAlgn="auto" latinLnBrk="0" hangingPunct="1">
              <a:lnSpc>
                <a:spcPct val="100000"/>
              </a:lnSpc>
              <a:spcBef>
                <a:spcPct val="20000"/>
              </a:spcBef>
              <a:spcAft>
                <a:spcPts val="0"/>
              </a:spcAft>
              <a:buClrTx/>
              <a:buSzTx/>
              <a:buFont typeface="Arial"/>
              <a:buChar char="•"/>
              <a:tabLst/>
              <a:defRPr/>
            </a:pPr>
            <a:endParaRPr kumimoji="0" lang="en-GB" sz="2400" b="0"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l" defTabSz="457200" rtl="0" eaLnBrk="1" fontAlgn="auto" latinLnBrk="0" hangingPunct="1">
              <a:lnSpc>
                <a:spcPct val="100000"/>
              </a:lnSpc>
              <a:spcBef>
                <a:spcPct val="20000"/>
              </a:spcBef>
              <a:spcAft>
                <a:spcPts val="0"/>
              </a:spcAft>
              <a:buClrTx/>
              <a:buSzTx/>
              <a:buFont typeface="Arial"/>
              <a:buChar char="•"/>
              <a:tabLst/>
              <a:defRPr/>
            </a:pPr>
            <a:endParaRPr kumimoji="0" lang="en-GB" sz="3200" b="0" i="0" u="none" strike="noStrike" kern="1200" cap="none" spc="0" normalizeH="0" baseline="0" noProof="0" dirty="0" smtClean="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5">
                                            <p:txEl>
                                              <p:pRg st="0" end="0"/>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tx2">
            <a:lumMod val="20000"/>
            <a:lumOff val="8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smtClean="0"/>
              <a:t>Equity Leadership</a:t>
            </a:r>
            <a:endParaRPr lang="en-GB" dirty="0"/>
          </a:p>
        </p:txBody>
      </p:sp>
      <p:sp>
        <p:nvSpPr>
          <p:cNvPr id="3" name="Content Placeholder 2"/>
          <p:cNvSpPr>
            <a:spLocks noGrp="1"/>
          </p:cNvSpPr>
          <p:nvPr>
            <p:ph idx="1"/>
          </p:nvPr>
        </p:nvSpPr>
        <p:spPr>
          <a:xfrm>
            <a:off x="457200" y="1600200"/>
            <a:ext cx="8229600" cy="1853971"/>
          </a:xfrm>
        </p:spPr>
        <p:txBody>
          <a:bodyPr>
            <a:normAutofit/>
          </a:bodyPr>
          <a:lstStyle/>
          <a:p>
            <a:r>
              <a:rPr lang="en-GB" dirty="0" smtClean="0"/>
              <a:t>Ensure high expectations and access to meaningful mathematics learning for every student</a:t>
            </a:r>
          </a:p>
          <a:p>
            <a:endParaRPr lang="en-GB"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tx2">
            <a:lumMod val="20000"/>
            <a:lumOff val="8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smtClean="0"/>
              <a:t>Equity Leadership</a:t>
            </a:r>
            <a:endParaRPr lang="en-GB" dirty="0"/>
          </a:p>
        </p:txBody>
      </p:sp>
      <p:sp>
        <p:nvSpPr>
          <p:cNvPr id="3" name="Content Placeholder 2"/>
          <p:cNvSpPr>
            <a:spLocks noGrp="1"/>
          </p:cNvSpPr>
          <p:nvPr>
            <p:ph idx="1"/>
          </p:nvPr>
        </p:nvSpPr>
        <p:spPr/>
        <p:txBody>
          <a:bodyPr>
            <a:normAutofit/>
          </a:bodyPr>
          <a:lstStyle/>
          <a:p>
            <a:r>
              <a:rPr lang="en-GB" dirty="0" smtClean="0"/>
              <a:t>Ensure high expectations and access to meaningful mathematics learning for every student</a:t>
            </a:r>
          </a:p>
          <a:p>
            <a:pPr lvl="1"/>
            <a:r>
              <a:rPr lang="en-GB" dirty="0" smtClean="0"/>
              <a:t>Every teacher addresses gaps in mathematics achievement expectations for all student populations</a:t>
            </a:r>
          </a:p>
          <a:p>
            <a:endParaRPr lang="en-GB"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tx2">
            <a:lumMod val="20000"/>
            <a:lumOff val="8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smtClean="0"/>
              <a:t>Equity Leadership</a:t>
            </a:r>
            <a:endParaRPr lang="en-GB" dirty="0"/>
          </a:p>
        </p:txBody>
      </p:sp>
      <p:sp>
        <p:nvSpPr>
          <p:cNvPr id="3" name="Content Placeholder 2"/>
          <p:cNvSpPr>
            <a:spLocks noGrp="1"/>
          </p:cNvSpPr>
          <p:nvPr>
            <p:ph idx="1"/>
          </p:nvPr>
        </p:nvSpPr>
        <p:spPr/>
        <p:txBody>
          <a:bodyPr>
            <a:normAutofit/>
          </a:bodyPr>
          <a:lstStyle/>
          <a:p>
            <a:r>
              <a:rPr lang="en-GB" dirty="0" smtClean="0"/>
              <a:t>Ensure high expectations and access to meaningful mathematics learning for every student</a:t>
            </a:r>
          </a:p>
          <a:p>
            <a:pPr lvl="1"/>
            <a:r>
              <a:rPr lang="en-GB" dirty="0" smtClean="0">
                <a:solidFill>
                  <a:srgbClr val="7F7F7F"/>
                </a:solidFill>
              </a:rPr>
              <a:t>Every teacher addresses gaps in mathematics achievement expectations for all student populations</a:t>
            </a:r>
          </a:p>
          <a:p>
            <a:pPr lvl="1"/>
            <a:r>
              <a:rPr lang="en-GB" dirty="0" smtClean="0"/>
              <a:t>Every teacher provides each student access to relevant and meaningful mathematics experiences</a:t>
            </a:r>
          </a:p>
          <a:p>
            <a:endParaRPr lang="en-GB"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tx2">
            <a:lumMod val="20000"/>
            <a:lumOff val="8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smtClean="0"/>
              <a:t>Equity Leadership</a:t>
            </a:r>
            <a:endParaRPr lang="en-GB" dirty="0"/>
          </a:p>
        </p:txBody>
      </p:sp>
      <p:sp>
        <p:nvSpPr>
          <p:cNvPr id="3" name="Content Placeholder 2"/>
          <p:cNvSpPr>
            <a:spLocks noGrp="1"/>
          </p:cNvSpPr>
          <p:nvPr>
            <p:ph idx="1"/>
          </p:nvPr>
        </p:nvSpPr>
        <p:spPr/>
        <p:txBody>
          <a:bodyPr>
            <a:normAutofit fontScale="92500"/>
          </a:bodyPr>
          <a:lstStyle/>
          <a:p>
            <a:r>
              <a:rPr lang="en-GB" dirty="0" smtClean="0"/>
              <a:t>Ensure high expectations and access to meaningful mathematics learning for every student</a:t>
            </a:r>
          </a:p>
          <a:p>
            <a:pPr lvl="1"/>
            <a:r>
              <a:rPr lang="en-GB" dirty="0" smtClean="0">
                <a:solidFill>
                  <a:schemeClr val="tx1">
                    <a:lumMod val="50000"/>
                    <a:lumOff val="50000"/>
                  </a:schemeClr>
                </a:solidFill>
              </a:rPr>
              <a:t>Every teacher addresses gaps in mathematics achievement expectations for all student populations</a:t>
            </a:r>
          </a:p>
          <a:p>
            <a:pPr lvl="1"/>
            <a:r>
              <a:rPr lang="en-GB" dirty="0" smtClean="0">
                <a:solidFill>
                  <a:schemeClr val="tx1">
                    <a:lumMod val="50000"/>
                    <a:lumOff val="50000"/>
                  </a:schemeClr>
                </a:solidFill>
              </a:rPr>
              <a:t>Every teacher provides each student access to relevant and meaningful mathematics experiences</a:t>
            </a:r>
          </a:p>
          <a:p>
            <a:pPr lvl="1"/>
            <a:r>
              <a:rPr lang="en-GB" dirty="0" smtClean="0"/>
              <a:t>Every teacher works interdependently in a collaborative learning community to erase inequities in student learning</a:t>
            </a:r>
          </a:p>
          <a:p>
            <a:endParaRPr lang="en-GB"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1003</TotalTime>
  <Words>800</Words>
  <Application>Microsoft Office PowerPoint</Application>
  <PresentationFormat>On-screen Show (4:3)</PresentationFormat>
  <Paragraphs>80</Paragraphs>
  <Slides>19</Slides>
  <Notes>0</Notes>
  <HiddenSlides>0</HiddenSlides>
  <MMClips>0</MMClips>
  <ScaleCrop>false</ScaleCrop>
  <HeadingPairs>
    <vt:vector size="4" baseType="variant">
      <vt:variant>
        <vt:lpstr>Theme</vt:lpstr>
      </vt:variant>
      <vt:variant>
        <vt:i4>1</vt:i4>
      </vt:variant>
      <vt:variant>
        <vt:lpstr>Slide Titles</vt:lpstr>
      </vt:variant>
      <vt:variant>
        <vt:i4>19</vt:i4>
      </vt:variant>
    </vt:vector>
  </HeadingPairs>
  <TitlesOfParts>
    <vt:vector size="20" baseType="lpstr">
      <vt:lpstr>Office Theme</vt:lpstr>
      <vt:lpstr>Principles and Indicators for Mathematics Education Leaders</vt:lpstr>
      <vt:lpstr>STAGES OF LEADERSHIP DEVELOPMENT:  cycle of action and learning (from PRIME)</vt:lpstr>
      <vt:lpstr>Slide 3</vt:lpstr>
      <vt:lpstr>The PRIME Leadership Framework</vt:lpstr>
      <vt:lpstr>The PRIME Leadership Framework</vt:lpstr>
      <vt:lpstr>Equity Leadership</vt:lpstr>
      <vt:lpstr>Equity Leadership</vt:lpstr>
      <vt:lpstr>Equity Leadership</vt:lpstr>
      <vt:lpstr>Equity Leadership</vt:lpstr>
      <vt:lpstr>Slide 10</vt:lpstr>
      <vt:lpstr>The PRIME Leadership Framework</vt:lpstr>
      <vt:lpstr>The PRIME Leadership Framework</vt:lpstr>
      <vt:lpstr>Assessment Leadership</vt:lpstr>
      <vt:lpstr>Slide 14</vt:lpstr>
      <vt:lpstr>Slide 15</vt:lpstr>
      <vt:lpstr>Slide 16</vt:lpstr>
      <vt:lpstr>Slide 17</vt:lpstr>
      <vt:lpstr>Slide 18</vt:lpstr>
      <vt:lpstr>Slide 19</vt:lpstr>
    </vt:vector>
  </TitlesOfParts>
  <Company>Faculty of Education</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Principles and Indicators for Mathematics Education Leaders</dc:title>
  <dc:creator>Elaine Simmt</dc:creator>
  <cp:lastModifiedBy>Sylvia Malo</cp:lastModifiedBy>
  <cp:revision>13</cp:revision>
  <dcterms:created xsi:type="dcterms:W3CDTF">2010-05-15T14:13:13Z</dcterms:created>
  <dcterms:modified xsi:type="dcterms:W3CDTF">2010-12-16T20:05:33Z</dcterms:modified>
</cp:coreProperties>
</file>